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63" r:id="rId3"/>
    <p:sldId id="264" r:id="rId4"/>
    <p:sldId id="268" r:id="rId5"/>
    <p:sldId id="269" r:id="rId6"/>
    <p:sldId id="265" r:id="rId7"/>
    <p:sldId id="266" r:id="rId8"/>
    <p:sldId id="270" r:id="rId9"/>
    <p:sldId id="271" r:id="rId10"/>
    <p:sldId id="272" r:id="rId11"/>
    <p:sldId id="273" r:id="rId12"/>
    <p:sldId id="274" r:id="rId13"/>
    <p:sldId id="27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4473C4"/>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20EE37-1BBC-5549-8926-646C9561BB37}" v="209" dt="2021-07-17T02:50:46.593"/>
    <p1510:client id="{B2C17E71-6A6E-44DA-AB37-2B6E08D98063}" v="234" dt="2021-07-17T02:35:53.5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06" autoAdjust="0"/>
    <p:restoredTop sz="81365" autoAdjust="0"/>
  </p:normalViewPr>
  <p:slideViewPr>
    <p:cSldViewPr snapToGrid="0">
      <p:cViewPr varScale="1">
        <p:scale>
          <a:sx n="127" d="100"/>
          <a:sy n="127" d="100"/>
        </p:scale>
        <p:origin x="8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iyang Han" userId="18db8f1a93844453" providerId="LiveId" clId="{A920EE37-1BBC-5549-8926-646C9561BB37}"/>
    <pc:docChg chg="undo custSel addSld delSld modSld sldOrd">
      <pc:chgData name="Haiyang Han" userId="18db8f1a93844453" providerId="LiveId" clId="{A920EE37-1BBC-5549-8926-646C9561BB37}" dt="2021-07-17T02:53:30.171" v="12002" actId="20577"/>
      <pc:docMkLst>
        <pc:docMk/>
      </pc:docMkLst>
      <pc:sldChg chg="modSp mod modNotesTx">
        <pc:chgData name="Haiyang Han" userId="18db8f1a93844453" providerId="LiveId" clId="{A920EE37-1BBC-5549-8926-646C9561BB37}" dt="2021-07-14T21:07:07.040" v="9415" actId="1076"/>
        <pc:sldMkLst>
          <pc:docMk/>
          <pc:sldMk cId="2014850252" sldId="257"/>
        </pc:sldMkLst>
        <pc:spChg chg="mod">
          <ac:chgData name="Haiyang Han" userId="18db8f1a93844453" providerId="LiveId" clId="{A920EE37-1BBC-5549-8926-646C9561BB37}" dt="2021-07-14T21:07:07.040" v="9415" actId="1076"/>
          <ac:spMkLst>
            <pc:docMk/>
            <pc:sldMk cId="2014850252" sldId="257"/>
            <ac:spMk id="2" creationId="{89E50C55-5246-40A7-8E74-6336A7007886}"/>
          </ac:spMkLst>
        </pc:spChg>
      </pc:sldChg>
      <pc:sldChg chg="modSp add del mod">
        <pc:chgData name="Haiyang Han" userId="18db8f1a93844453" providerId="LiveId" clId="{A920EE37-1BBC-5549-8926-646C9561BB37}" dt="2021-07-14T16:55:20.474" v="566" actId="2696"/>
        <pc:sldMkLst>
          <pc:docMk/>
          <pc:sldMk cId="1989792014" sldId="258"/>
        </pc:sldMkLst>
        <pc:spChg chg="mod">
          <ac:chgData name="Haiyang Han" userId="18db8f1a93844453" providerId="LiveId" clId="{A920EE37-1BBC-5549-8926-646C9561BB37}" dt="2021-07-14T16:49:01.881" v="20" actId="20577"/>
          <ac:spMkLst>
            <pc:docMk/>
            <pc:sldMk cId="1989792014" sldId="258"/>
            <ac:spMk id="2" creationId="{0818680E-1D58-4EAA-A96E-0F71AAD5496B}"/>
          </ac:spMkLst>
        </pc:spChg>
      </pc:sldChg>
      <pc:sldChg chg="delSp modSp add mod modNotesTx">
        <pc:chgData name="Haiyang Han" userId="18db8f1a93844453" providerId="LiveId" clId="{A920EE37-1BBC-5549-8926-646C9561BB37}" dt="2021-07-17T01:10:53.360" v="11557" actId="20577"/>
        <pc:sldMkLst>
          <pc:docMk/>
          <pc:sldMk cId="2522364131" sldId="263"/>
        </pc:sldMkLst>
        <pc:spChg chg="mod">
          <ac:chgData name="Haiyang Han" userId="18db8f1a93844453" providerId="LiveId" clId="{A920EE37-1BBC-5549-8926-646C9561BB37}" dt="2021-07-14T16:48:53.937" v="19" actId="20577"/>
          <ac:spMkLst>
            <pc:docMk/>
            <pc:sldMk cId="2522364131" sldId="263"/>
            <ac:spMk id="2" creationId="{8269C377-617B-4D63-ABDF-8478CBDCDFB2}"/>
          </ac:spMkLst>
        </pc:spChg>
        <pc:spChg chg="mod">
          <ac:chgData name="Haiyang Han" userId="18db8f1a93844453" providerId="LiveId" clId="{A920EE37-1BBC-5549-8926-646C9561BB37}" dt="2021-07-17T01:10:53.360" v="11557" actId="20577"/>
          <ac:spMkLst>
            <pc:docMk/>
            <pc:sldMk cId="2522364131" sldId="263"/>
            <ac:spMk id="3" creationId="{5812D4D8-4232-4481-BB15-F63B3FD8AA52}"/>
          </ac:spMkLst>
        </pc:spChg>
        <pc:picChg chg="del">
          <ac:chgData name="Haiyang Han" userId="18db8f1a93844453" providerId="LiveId" clId="{A920EE37-1BBC-5549-8926-646C9561BB37}" dt="2021-07-14T16:49:51.250" v="22" actId="478"/>
          <ac:picMkLst>
            <pc:docMk/>
            <pc:sldMk cId="2522364131" sldId="263"/>
            <ac:picMk id="6" creationId="{348721C2-6AE9-4D8E-92F0-23556E88565D}"/>
          </ac:picMkLst>
        </pc:picChg>
      </pc:sldChg>
      <pc:sldChg chg="addSp delSp modSp add mod ord addAnim delAnim modAnim modNotesTx">
        <pc:chgData name="Haiyang Han" userId="18db8f1a93844453" providerId="LiveId" clId="{A920EE37-1BBC-5549-8926-646C9561BB37}" dt="2021-07-17T01:13:43.845" v="11591"/>
        <pc:sldMkLst>
          <pc:docMk/>
          <pc:sldMk cId="385237750" sldId="264"/>
        </pc:sldMkLst>
        <pc:spChg chg="mod">
          <ac:chgData name="Haiyang Han" userId="18db8f1a93844453" providerId="LiveId" clId="{A920EE37-1BBC-5549-8926-646C9561BB37}" dt="2021-07-17T01:11:32.872" v="11561" actId="20577"/>
          <ac:spMkLst>
            <pc:docMk/>
            <pc:sldMk cId="385237750" sldId="264"/>
            <ac:spMk id="2" creationId="{0818680E-1D58-4EAA-A96E-0F71AAD5496B}"/>
          </ac:spMkLst>
        </pc:spChg>
        <pc:spChg chg="mod">
          <ac:chgData name="Haiyang Han" userId="18db8f1a93844453" providerId="LiveId" clId="{A920EE37-1BBC-5549-8926-646C9561BB37}" dt="2021-07-17T01:11:34.655" v="11562" actId="5793"/>
          <ac:spMkLst>
            <pc:docMk/>
            <pc:sldMk cId="385237750" sldId="264"/>
            <ac:spMk id="3" creationId="{55A25EBC-D886-46E4-8D7A-6B3B37D76287}"/>
          </ac:spMkLst>
        </pc:spChg>
        <pc:spChg chg="add mod">
          <ac:chgData name="Haiyang Han" userId="18db8f1a93844453" providerId="LiveId" clId="{A920EE37-1BBC-5549-8926-646C9561BB37}" dt="2021-07-17T01:12:47.904" v="11585" actId="1076"/>
          <ac:spMkLst>
            <pc:docMk/>
            <pc:sldMk cId="385237750" sldId="264"/>
            <ac:spMk id="7" creationId="{701FA1F0-874D-7A40-BE9F-87D804C0188C}"/>
          </ac:spMkLst>
        </pc:spChg>
        <pc:spChg chg="add mod">
          <ac:chgData name="Haiyang Han" userId="18db8f1a93844453" providerId="LiveId" clId="{A920EE37-1BBC-5549-8926-646C9561BB37}" dt="2021-07-17T01:11:48.545" v="11573" actId="1035"/>
          <ac:spMkLst>
            <pc:docMk/>
            <pc:sldMk cId="385237750" sldId="264"/>
            <ac:spMk id="14" creationId="{9702B1C0-DE37-274F-89C4-586F0F82516B}"/>
          </ac:spMkLst>
        </pc:spChg>
        <pc:spChg chg="add mod">
          <ac:chgData name="Haiyang Han" userId="18db8f1a93844453" providerId="LiveId" clId="{A920EE37-1BBC-5549-8926-646C9561BB37}" dt="2021-07-17T01:11:48.545" v="11573" actId="1035"/>
          <ac:spMkLst>
            <pc:docMk/>
            <pc:sldMk cId="385237750" sldId="264"/>
            <ac:spMk id="15" creationId="{AAECBB3D-A157-844A-85A4-6D96AFF35E4B}"/>
          </ac:spMkLst>
        </pc:spChg>
        <pc:spChg chg="add mod">
          <ac:chgData name="Haiyang Han" userId="18db8f1a93844453" providerId="LiveId" clId="{A920EE37-1BBC-5549-8926-646C9561BB37}" dt="2021-07-17T01:11:48.545" v="11573" actId="1035"/>
          <ac:spMkLst>
            <pc:docMk/>
            <pc:sldMk cId="385237750" sldId="264"/>
            <ac:spMk id="21" creationId="{7EA273CF-4448-E54D-AD06-F18E2818C4B7}"/>
          </ac:spMkLst>
        </pc:spChg>
        <pc:spChg chg="add del mod">
          <ac:chgData name="Haiyang Han" userId="18db8f1a93844453" providerId="LiveId" clId="{A920EE37-1BBC-5549-8926-646C9561BB37}" dt="2021-07-17T01:11:48.545" v="11573" actId="1035"/>
          <ac:spMkLst>
            <pc:docMk/>
            <pc:sldMk cId="385237750" sldId="264"/>
            <ac:spMk id="25" creationId="{822A99AA-43A4-D643-93F1-95A120B64038}"/>
          </ac:spMkLst>
        </pc:spChg>
        <pc:spChg chg="add del mod">
          <ac:chgData name="Haiyang Han" userId="18db8f1a93844453" providerId="LiveId" clId="{A920EE37-1BBC-5549-8926-646C9561BB37}" dt="2021-07-14T17:29:01.769" v="2061" actId="478"/>
          <ac:spMkLst>
            <pc:docMk/>
            <pc:sldMk cId="385237750" sldId="264"/>
            <ac:spMk id="29" creationId="{BBCCA8F5-9C88-334C-8F8D-04D90C8E0EDE}"/>
          </ac:spMkLst>
        </pc:spChg>
        <pc:spChg chg="add mod">
          <ac:chgData name="Haiyang Han" userId="18db8f1a93844453" providerId="LiveId" clId="{A920EE37-1BBC-5549-8926-646C9561BB37}" dt="2021-07-14T17:17:55.198" v="1655" actId="1076"/>
          <ac:spMkLst>
            <pc:docMk/>
            <pc:sldMk cId="385237750" sldId="264"/>
            <ac:spMk id="37" creationId="{23A6AFF0-BA31-874D-A4B6-F4696048E59B}"/>
          </ac:spMkLst>
        </pc:spChg>
        <pc:spChg chg="add del mod">
          <ac:chgData name="Haiyang Han" userId="18db8f1a93844453" providerId="LiveId" clId="{A920EE37-1BBC-5549-8926-646C9561BB37}" dt="2021-07-14T18:49:32.292" v="2814"/>
          <ac:spMkLst>
            <pc:docMk/>
            <pc:sldMk cId="385237750" sldId="264"/>
            <ac:spMk id="42" creationId="{8B32D999-E705-1F46-B3A3-195BAD9D1AF7}"/>
          </ac:spMkLst>
        </pc:spChg>
        <pc:spChg chg="add del mod">
          <ac:chgData name="Haiyang Han" userId="18db8f1a93844453" providerId="LiveId" clId="{A920EE37-1BBC-5549-8926-646C9561BB37}" dt="2021-07-14T18:49:35.740" v="2817"/>
          <ac:spMkLst>
            <pc:docMk/>
            <pc:sldMk cId="385237750" sldId="264"/>
            <ac:spMk id="43" creationId="{F7740A5F-ED6D-AE4D-99CC-146CBF7F1A71}"/>
          </ac:spMkLst>
        </pc:spChg>
        <pc:picChg chg="add mod">
          <ac:chgData name="Haiyang Han" userId="18db8f1a93844453" providerId="LiveId" clId="{A920EE37-1BBC-5549-8926-646C9561BB37}" dt="2021-07-17T01:12:42.512" v="11583" actId="167"/>
          <ac:picMkLst>
            <pc:docMk/>
            <pc:sldMk cId="385237750" sldId="264"/>
            <ac:picMk id="5" creationId="{FEAF7201-62A5-DB48-817C-84166A2A76EF}"/>
          </ac:picMkLst>
        </pc:picChg>
        <pc:picChg chg="add mod">
          <ac:chgData name="Haiyang Han" userId="18db8f1a93844453" providerId="LiveId" clId="{A920EE37-1BBC-5549-8926-646C9561BB37}" dt="2021-07-17T01:11:48.545" v="11573" actId="1035"/>
          <ac:picMkLst>
            <pc:docMk/>
            <pc:sldMk cId="385237750" sldId="264"/>
            <ac:picMk id="6" creationId="{7F5CCD52-A81A-7048-98D9-CDE28CB1A8B9}"/>
          </ac:picMkLst>
        </pc:picChg>
        <pc:picChg chg="add del mod">
          <ac:chgData name="Haiyang Han" userId="18db8f1a93844453" providerId="LiveId" clId="{A920EE37-1BBC-5549-8926-646C9561BB37}" dt="2021-07-14T17:23:31.856" v="1742" actId="21"/>
          <ac:picMkLst>
            <pc:docMk/>
            <pc:sldMk cId="385237750" sldId="264"/>
            <ac:picMk id="39" creationId="{36E478B9-1A1E-D94E-87B2-8E4878636BF1}"/>
          </ac:picMkLst>
        </pc:picChg>
        <pc:picChg chg="add del mod">
          <ac:chgData name="Haiyang Han" userId="18db8f1a93844453" providerId="LiveId" clId="{A920EE37-1BBC-5549-8926-646C9561BB37}" dt="2021-07-14T17:23:39.429" v="1745" actId="21"/>
          <ac:picMkLst>
            <pc:docMk/>
            <pc:sldMk cId="385237750" sldId="264"/>
            <ac:picMk id="41" creationId="{59D9EBCC-C12E-6A45-A33C-3D0C2FCEB516}"/>
          </ac:picMkLst>
        </pc:picChg>
        <pc:cxnChg chg="add mod">
          <ac:chgData name="Haiyang Han" userId="18db8f1a93844453" providerId="LiveId" clId="{A920EE37-1BBC-5549-8926-646C9561BB37}" dt="2021-07-17T01:11:48.545" v="11573" actId="1035"/>
          <ac:cxnSpMkLst>
            <pc:docMk/>
            <pc:sldMk cId="385237750" sldId="264"/>
            <ac:cxnSpMk id="8" creationId="{5E19A9B2-AFA7-F046-9D99-DE1E4DC19D96}"/>
          </ac:cxnSpMkLst>
        </pc:cxnChg>
        <pc:cxnChg chg="add mod">
          <ac:chgData name="Haiyang Han" userId="18db8f1a93844453" providerId="LiveId" clId="{A920EE37-1BBC-5549-8926-646C9561BB37}" dt="2021-07-17T01:11:48.545" v="11573" actId="1035"/>
          <ac:cxnSpMkLst>
            <pc:docMk/>
            <pc:sldMk cId="385237750" sldId="264"/>
            <ac:cxnSpMk id="9" creationId="{F63962B3-B5ED-3146-8E82-42AE45A7144E}"/>
          </ac:cxnSpMkLst>
        </pc:cxnChg>
        <pc:cxnChg chg="add mod">
          <ac:chgData name="Haiyang Han" userId="18db8f1a93844453" providerId="LiveId" clId="{A920EE37-1BBC-5549-8926-646C9561BB37}" dt="2021-07-17T01:11:48.545" v="11573" actId="1035"/>
          <ac:cxnSpMkLst>
            <pc:docMk/>
            <pc:sldMk cId="385237750" sldId="264"/>
            <ac:cxnSpMk id="17" creationId="{68C64AB6-8607-7F48-91B5-9A1E69619E08}"/>
          </ac:cxnSpMkLst>
        </pc:cxnChg>
        <pc:cxnChg chg="add mod">
          <ac:chgData name="Haiyang Han" userId="18db8f1a93844453" providerId="LiveId" clId="{A920EE37-1BBC-5549-8926-646C9561BB37}" dt="2021-07-17T01:11:48.545" v="11573" actId="1035"/>
          <ac:cxnSpMkLst>
            <pc:docMk/>
            <pc:sldMk cId="385237750" sldId="264"/>
            <ac:cxnSpMk id="22" creationId="{D77A2A29-3DC0-3B44-8542-3FC6C641D4CA}"/>
          </ac:cxnSpMkLst>
        </pc:cxnChg>
        <pc:cxnChg chg="add mod">
          <ac:chgData name="Haiyang Han" userId="18db8f1a93844453" providerId="LiveId" clId="{A920EE37-1BBC-5549-8926-646C9561BB37}" dt="2021-07-17T01:12:52.039" v="11586" actId="14100"/>
          <ac:cxnSpMkLst>
            <pc:docMk/>
            <pc:sldMk cId="385237750" sldId="264"/>
            <ac:cxnSpMk id="26" creationId="{D034B3F2-F18A-0B46-811A-FA7512D7F66E}"/>
          </ac:cxnSpMkLst>
        </pc:cxnChg>
        <pc:cxnChg chg="add mod">
          <ac:chgData name="Haiyang Han" userId="18db8f1a93844453" providerId="LiveId" clId="{A920EE37-1BBC-5549-8926-646C9561BB37}" dt="2021-07-17T01:11:48.545" v="11573" actId="1035"/>
          <ac:cxnSpMkLst>
            <pc:docMk/>
            <pc:sldMk cId="385237750" sldId="264"/>
            <ac:cxnSpMk id="30" creationId="{7A956184-C990-174A-B9AC-7CB2BC80868C}"/>
          </ac:cxnSpMkLst>
        </pc:cxnChg>
        <pc:cxnChg chg="add mod">
          <ac:chgData name="Haiyang Han" userId="18db8f1a93844453" providerId="LiveId" clId="{A920EE37-1BBC-5549-8926-646C9561BB37}" dt="2021-07-17T01:11:48.545" v="11573" actId="1035"/>
          <ac:cxnSpMkLst>
            <pc:docMk/>
            <pc:sldMk cId="385237750" sldId="264"/>
            <ac:cxnSpMk id="33" creationId="{4803E17B-44A2-A34D-906E-93191E2EC40F}"/>
          </ac:cxnSpMkLst>
        </pc:cxnChg>
      </pc:sldChg>
      <pc:sldChg chg="add del">
        <pc:chgData name="Haiyang Han" userId="18db8f1a93844453" providerId="LiveId" clId="{A920EE37-1BBC-5549-8926-646C9561BB37}" dt="2021-07-14T16:54:51.934" v="563" actId="2696"/>
        <pc:sldMkLst>
          <pc:docMk/>
          <pc:sldMk cId="3917456377" sldId="264"/>
        </pc:sldMkLst>
      </pc:sldChg>
      <pc:sldChg chg="delSp modSp add mod delAnim modNotesTx">
        <pc:chgData name="Haiyang Han" userId="18db8f1a93844453" providerId="LiveId" clId="{A920EE37-1BBC-5549-8926-646C9561BB37}" dt="2021-07-14T22:15:42.256" v="11495" actId="20577"/>
        <pc:sldMkLst>
          <pc:docMk/>
          <pc:sldMk cId="3250310126" sldId="265"/>
        </pc:sldMkLst>
        <pc:spChg chg="mod">
          <ac:chgData name="Haiyang Han" userId="18db8f1a93844453" providerId="LiveId" clId="{A920EE37-1BBC-5549-8926-646C9561BB37}" dt="2021-07-14T22:15:19.487" v="11486" actId="20577"/>
          <ac:spMkLst>
            <pc:docMk/>
            <pc:sldMk cId="3250310126" sldId="265"/>
            <ac:spMk id="3" creationId="{55A25EBC-D886-46E4-8D7A-6B3B37D76287}"/>
          </ac:spMkLst>
        </pc:spChg>
        <pc:spChg chg="del">
          <ac:chgData name="Haiyang Han" userId="18db8f1a93844453" providerId="LiveId" clId="{A920EE37-1BBC-5549-8926-646C9561BB37}" dt="2021-07-14T17:09:32.586" v="1008" actId="478"/>
          <ac:spMkLst>
            <pc:docMk/>
            <pc:sldMk cId="3250310126" sldId="265"/>
            <ac:spMk id="14" creationId="{9702B1C0-DE37-274F-89C4-586F0F82516B}"/>
          </ac:spMkLst>
        </pc:spChg>
        <pc:spChg chg="del">
          <ac:chgData name="Haiyang Han" userId="18db8f1a93844453" providerId="LiveId" clId="{A920EE37-1BBC-5549-8926-646C9561BB37}" dt="2021-07-14T17:09:29.157" v="1004" actId="478"/>
          <ac:spMkLst>
            <pc:docMk/>
            <pc:sldMk cId="3250310126" sldId="265"/>
            <ac:spMk id="15" creationId="{AAECBB3D-A157-844A-85A4-6D96AFF35E4B}"/>
          </ac:spMkLst>
        </pc:spChg>
        <pc:spChg chg="del">
          <ac:chgData name="Haiyang Han" userId="18db8f1a93844453" providerId="LiveId" clId="{A920EE37-1BBC-5549-8926-646C9561BB37}" dt="2021-07-14T17:09:31.400" v="1007" actId="478"/>
          <ac:spMkLst>
            <pc:docMk/>
            <pc:sldMk cId="3250310126" sldId="265"/>
            <ac:spMk id="21" creationId="{7EA273CF-4448-E54D-AD06-F18E2818C4B7}"/>
          </ac:spMkLst>
        </pc:spChg>
        <pc:spChg chg="del">
          <ac:chgData name="Haiyang Han" userId="18db8f1a93844453" providerId="LiveId" clId="{A920EE37-1BBC-5549-8926-646C9561BB37}" dt="2021-07-14T17:09:36.649" v="1009" actId="478"/>
          <ac:spMkLst>
            <pc:docMk/>
            <pc:sldMk cId="3250310126" sldId="265"/>
            <ac:spMk id="25" creationId="{822A99AA-43A4-D643-93F1-95A120B64038}"/>
          </ac:spMkLst>
        </pc:spChg>
        <pc:spChg chg="del">
          <ac:chgData name="Haiyang Han" userId="18db8f1a93844453" providerId="LiveId" clId="{A920EE37-1BBC-5549-8926-646C9561BB37}" dt="2021-07-14T17:09:32.586" v="1008" actId="478"/>
          <ac:spMkLst>
            <pc:docMk/>
            <pc:sldMk cId="3250310126" sldId="265"/>
            <ac:spMk id="29" creationId="{BBCCA8F5-9C88-334C-8F8D-04D90C8E0EDE}"/>
          </ac:spMkLst>
        </pc:spChg>
        <pc:picChg chg="del">
          <ac:chgData name="Haiyang Han" userId="18db8f1a93844453" providerId="LiveId" clId="{A920EE37-1BBC-5549-8926-646C9561BB37}" dt="2021-07-14T17:09:30.209" v="1006" actId="478"/>
          <ac:picMkLst>
            <pc:docMk/>
            <pc:sldMk cId="3250310126" sldId="265"/>
            <ac:picMk id="5" creationId="{FEAF7201-62A5-DB48-817C-84166A2A76EF}"/>
          </ac:picMkLst>
        </pc:picChg>
        <pc:picChg chg="del">
          <ac:chgData name="Haiyang Han" userId="18db8f1a93844453" providerId="LiveId" clId="{A920EE37-1BBC-5549-8926-646C9561BB37}" dt="2021-07-14T17:09:32.586" v="1008" actId="478"/>
          <ac:picMkLst>
            <pc:docMk/>
            <pc:sldMk cId="3250310126" sldId="265"/>
            <ac:picMk id="6" creationId="{7F5CCD52-A81A-7048-98D9-CDE28CB1A8B9}"/>
          </ac:picMkLst>
        </pc:picChg>
        <pc:cxnChg chg="del">
          <ac:chgData name="Haiyang Han" userId="18db8f1a93844453" providerId="LiveId" clId="{A920EE37-1BBC-5549-8926-646C9561BB37}" dt="2021-07-14T17:09:32.586" v="1008" actId="478"/>
          <ac:cxnSpMkLst>
            <pc:docMk/>
            <pc:sldMk cId="3250310126" sldId="265"/>
            <ac:cxnSpMk id="8" creationId="{5E19A9B2-AFA7-F046-9D99-DE1E4DC19D96}"/>
          </ac:cxnSpMkLst>
        </pc:cxnChg>
        <pc:cxnChg chg="del">
          <ac:chgData name="Haiyang Han" userId="18db8f1a93844453" providerId="LiveId" clId="{A920EE37-1BBC-5549-8926-646C9561BB37}" dt="2021-07-14T17:09:32.586" v="1008" actId="478"/>
          <ac:cxnSpMkLst>
            <pc:docMk/>
            <pc:sldMk cId="3250310126" sldId="265"/>
            <ac:cxnSpMk id="9" creationId="{F63962B3-B5ED-3146-8E82-42AE45A7144E}"/>
          </ac:cxnSpMkLst>
        </pc:cxnChg>
        <pc:cxnChg chg="del">
          <ac:chgData name="Haiyang Han" userId="18db8f1a93844453" providerId="LiveId" clId="{A920EE37-1BBC-5549-8926-646C9561BB37}" dt="2021-07-14T17:09:29.584" v="1005" actId="478"/>
          <ac:cxnSpMkLst>
            <pc:docMk/>
            <pc:sldMk cId="3250310126" sldId="265"/>
            <ac:cxnSpMk id="17" creationId="{68C64AB6-8607-7F48-91B5-9A1E69619E08}"/>
          </ac:cxnSpMkLst>
        </pc:cxnChg>
        <pc:cxnChg chg="del">
          <ac:chgData name="Haiyang Han" userId="18db8f1a93844453" providerId="LiveId" clId="{A920EE37-1BBC-5549-8926-646C9561BB37}" dt="2021-07-14T17:09:37.445" v="1010" actId="478"/>
          <ac:cxnSpMkLst>
            <pc:docMk/>
            <pc:sldMk cId="3250310126" sldId="265"/>
            <ac:cxnSpMk id="22" creationId="{D77A2A29-3DC0-3B44-8542-3FC6C641D4CA}"/>
          </ac:cxnSpMkLst>
        </pc:cxnChg>
        <pc:cxnChg chg="del mod">
          <ac:chgData name="Haiyang Han" userId="18db8f1a93844453" providerId="LiveId" clId="{A920EE37-1BBC-5549-8926-646C9561BB37}" dt="2021-07-14T17:09:32.586" v="1008" actId="478"/>
          <ac:cxnSpMkLst>
            <pc:docMk/>
            <pc:sldMk cId="3250310126" sldId="265"/>
            <ac:cxnSpMk id="26" creationId="{D034B3F2-F18A-0B46-811A-FA7512D7F66E}"/>
          </ac:cxnSpMkLst>
        </pc:cxnChg>
      </pc:sldChg>
      <pc:sldChg chg="addSp delSp modSp add mod modNotesTx">
        <pc:chgData name="Haiyang Han" userId="18db8f1a93844453" providerId="LiveId" clId="{A920EE37-1BBC-5549-8926-646C9561BB37}" dt="2021-07-17T02:52:08.598" v="11959" actId="14100"/>
        <pc:sldMkLst>
          <pc:docMk/>
          <pc:sldMk cId="3670046539" sldId="266"/>
        </pc:sldMkLst>
        <pc:spChg chg="del mod">
          <ac:chgData name="Haiyang Han" userId="18db8f1a93844453" providerId="LiveId" clId="{A920EE37-1BBC-5549-8926-646C9561BB37}" dt="2021-07-17T02:48:54.302" v="11689" actId="478"/>
          <ac:spMkLst>
            <pc:docMk/>
            <pc:sldMk cId="3670046539" sldId="266"/>
            <ac:spMk id="2" creationId="{0818680E-1D58-4EAA-A96E-0F71AAD5496B}"/>
          </ac:spMkLst>
        </pc:spChg>
        <pc:spChg chg="del mod">
          <ac:chgData name="Haiyang Han" userId="18db8f1a93844453" providerId="LiveId" clId="{A920EE37-1BBC-5549-8926-646C9561BB37}" dt="2021-07-14T18:31:36.841" v="2067"/>
          <ac:spMkLst>
            <pc:docMk/>
            <pc:sldMk cId="3670046539" sldId="266"/>
            <ac:spMk id="3" creationId="{55A25EBC-D886-46E4-8D7A-6B3B37D76287}"/>
          </ac:spMkLst>
        </pc:spChg>
        <pc:spChg chg="add mod">
          <ac:chgData name="Haiyang Han" userId="18db8f1a93844453" providerId="LiveId" clId="{A920EE37-1BBC-5549-8926-646C9561BB37}" dt="2021-07-17T02:52:08.598" v="11959" actId="14100"/>
          <ac:spMkLst>
            <pc:docMk/>
            <pc:sldMk cId="3670046539" sldId="266"/>
            <ac:spMk id="7" creationId="{B1BD375C-161F-1E47-B199-62444C775D0E}"/>
          </ac:spMkLst>
        </pc:spChg>
        <pc:spChg chg="add del mod">
          <ac:chgData name="Haiyang Han" userId="18db8f1a93844453" providerId="LiveId" clId="{A920EE37-1BBC-5549-8926-646C9561BB37}" dt="2021-07-17T02:48:57.440" v="11690" actId="478"/>
          <ac:spMkLst>
            <pc:docMk/>
            <pc:sldMk cId="3670046539" sldId="266"/>
            <ac:spMk id="8" creationId="{59178096-3BF4-D141-8F32-D19A1B14EAB5}"/>
          </ac:spMkLst>
        </pc:spChg>
        <pc:picChg chg="add mod ord">
          <ac:chgData name="Haiyang Han" userId="18db8f1a93844453" providerId="LiveId" clId="{A920EE37-1BBC-5549-8926-646C9561BB37}" dt="2021-07-17T02:46:08.558" v="11593" actId="1076"/>
          <ac:picMkLst>
            <pc:docMk/>
            <pc:sldMk cId="3670046539" sldId="266"/>
            <ac:picMk id="6" creationId="{D1CD9D31-A6E8-AE44-B117-C41A26CA8504}"/>
          </ac:picMkLst>
        </pc:picChg>
      </pc:sldChg>
      <pc:sldChg chg="modSp add mod modNotesTx">
        <pc:chgData name="Haiyang Han" userId="18db8f1a93844453" providerId="LiveId" clId="{A920EE37-1BBC-5549-8926-646C9561BB37}" dt="2021-07-14T20:56:42.420" v="9398" actId="20577"/>
        <pc:sldMkLst>
          <pc:docMk/>
          <pc:sldMk cId="4106517126" sldId="267"/>
        </pc:sldMkLst>
        <pc:spChg chg="mod">
          <ac:chgData name="Haiyang Han" userId="18db8f1a93844453" providerId="LiveId" clId="{A920EE37-1BBC-5549-8926-646C9561BB37}" dt="2021-07-14T17:18:03.119" v="1666" actId="20577"/>
          <ac:spMkLst>
            <pc:docMk/>
            <pc:sldMk cId="4106517126" sldId="267"/>
            <ac:spMk id="2" creationId="{0818680E-1D58-4EAA-A96E-0F71AAD5496B}"/>
          </ac:spMkLst>
        </pc:spChg>
        <pc:spChg chg="mod">
          <ac:chgData name="Haiyang Han" userId="18db8f1a93844453" providerId="LiveId" clId="{A920EE37-1BBC-5549-8926-646C9561BB37}" dt="2021-07-14T20:56:42.420" v="9398" actId="20577"/>
          <ac:spMkLst>
            <pc:docMk/>
            <pc:sldMk cId="4106517126" sldId="267"/>
            <ac:spMk id="3" creationId="{55A25EBC-D886-46E4-8D7A-6B3B37D76287}"/>
          </ac:spMkLst>
        </pc:spChg>
      </pc:sldChg>
      <pc:sldChg chg="addSp modSp add mod ord modNotesTx">
        <pc:chgData name="Haiyang Han" userId="18db8f1a93844453" providerId="LiveId" clId="{A920EE37-1BBC-5549-8926-646C9561BB37}" dt="2021-07-14T20:36:24.667" v="7676" actId="20577"/>
        <pc:sldMkLst>
          <pc:docMk/>
          <pc:sldMk cId="3041725462" sldId="268"/>
        </pc:sldMkLst>
        <pc:spChg chg="mod">
          <ac:chgData name="Haiyang Han" userId="18db8f1a93844453" providerId="LiveId" clId="{A920EE37-1BBC-5549-8926-646C9561BB37}" dt="2021-07-14T19:17:09.505" v="4122" actId="255"/>
          <ac:spMkLst>
            <pc:docMk/>
            <pc:sldMk cId="3041725462" sldId="268"/>
            <ac:spMk id="3" creationId="{55A25EBC-D886-46E4-8D7A-6B3B37D76287}"/>
          </ac:spMkLst>
        </pc:spChg>
        <pc:picChg chg="add mod">
          <ac:chgData name="Haiyang Han" userId="18db8f1a93844453" providerId="LiveId" clId="{A920EE37-1BBC-5549-8926-646C9561BB37}" dt="2021-07-14T18:41:57.432" v="2730" actId="1036"/>
          <ac:picMkLst>
            <pc:docMk/>
            <pc:sldMk cId="3041725462" sldId="268"/>
            <ac:picMk id="5" creationId="{24EF2A7C-1DA6-4849-A561-BD4625A6446C}"/>
          </ac:picMkLst>
        </pc:picChg>
        <pc:picChg chg="add mod">
          <ac:chgData name="Haiyang Han" userId="18db8f1a93844453" providerId="LiveId" clId="{A920EE37-1BBC-5549-8926-646C9561BB37}" dt="2021-07-14T18:41:57.432" v="2730" actId="1036"/>
          <ac:picMkLst>
            <pc:docMk/>
            <pc:sldMk cId="3041725462" sldId="268"/>
            <ac:picMk id="6" creationId="{B3B2B90E-5C48-F045-A819-CF270D3000B5}"/>
          </ac:picMkLst>
        </pc:picChg>
      </pc:sldChg>
      <pc:sldChg chg="addSp delSp modSp add mod ord modAnim modNotesTx">
        <pc:chgData name="Haiyang Han" userId="18db8f1a93844453" providerId="LiveId" clId="{A920EE37-1BBC-5549-8926-646C9561BB37}" dt="2021-07-17T02:52:33.061" v="11974" actId="20577"/>
        <pc:sldMkLst>
          <pc:docMk/>
          <pc:sldMk cId="2908226382" sldId="269"/>
        </pc:sldMkLst>
        <pc:spChg chg="mod">
          <ac:chgData name="Haiyang Han" userId="18db8f1a93844453" providerId="LiveId" clId="{A920EE37-1BBC-5549-8926-646C9561BB37}" dt="2021-07-17T02:52:33.061" v="11974" actId="20577"/>
          <ac:spMkLst>
            <pc:docMk/>
            <pc:sldMk cId="2908226382" sldId="269"/>
            <ac:spMk id="3" creationId="{55A25EBC-D886-46E4-8D7A-6B3B37D76287}"/>
          </ac:spMkLst>
        </pc:spChg>
        <pc:spChg chg="mod">
          <ac:chgData name="Haiyang Han" userId="18db8f1a93844453" providerId="LiveId" clId="{A920EE37-1BBC-5549-8926-646C9561BB37}" dt="2021-07-14T18:48:26.536" v="2777" actId="207"/>
          <ac:spMkLst>
            <pc:docMk/>
            <pc:sldMk cId="2908226382" sldId="269"/>
            <ac:spMk id="15" creationId="{AAECBB3D-A157-844A-85A4-6D96AFF35E4B}"/>
          </ac:spMkLst>
        </pc:spChg>
        <pc:spChg chg="add mod">
          <ac:chgData name="Haiyang Han" userId="18db8f1a93844453" providerId="LiveId" clId="{A920EE37-1BBC-5549-8926-646C9561BB37}" dt="2021-07-14T18:48:32.613" v="2778" actId="1076"/>
          <ac:spMkLst>
            <pc:docMk/>
            <pc:sldMk cId="2908226382" sldId="269"/>
            <ac:spMk id="23" creationId="{CB7F37BC-93F5-1F45-9A8B-7FAD17973C42}"/>
          </ac:spMkLst>
        </pc:spChg>
        <pc:spChg chg="mod">
          <ac:chgData name="Haiyang Han" userId="18db8f1a93844453" providerId="LiveId" clId="{A920EE37-1BBC-5549-8926-646C9561BB37}" dt="2021-07-14T18:49:09.898" v="2811" actId="20577"/>
          <ac:spMkLst>
            <pc:docMk/>
            <pc:sldMk cId="2908226382" sldId="269"/>
            <ac:spMk id="25" creationId="{822A99AA-43A4-D643-93F1-95A120B64038}"/>
          </ac:spMkLst>
        </pc:spChg>
        <pc:spChg chg="mod">
          <ac:chgData name="Haiyang Han" userId="18db8f1a93844453" providerId="LiveId" clId="{A920EE37-1BBC-5549-8926-646C9561BB37}" dt="2021-07-14T20:38:44.885" v="7797" actId="947"/>
          <ac:spMkLst>
            <pc:docMk/>
            <pc:sldMk cId="2908226382" sldId="269"/>
            <ac:spMk id="29" creationId="{BBCCA8F5-9C88-334C-8F8D-04D90C8E0EDE}"/>
          </ac:spMkLst>
        </pc:spChg>
        <pc:picChg chg="add del mod">
          <ac:chgData name="Haiyang Han" userId="18db8f1a93844453" providerId="LiveId" clId="{A920EE37-1BBC-5549-8926-646C9561BB37}" dt="2021-07-14T18:43:30.810" v="2737" actId="478"/>
          <ac:picMkLst>
            <pc:docMk/>
            <pc:sldMk cId="2908226382" sldId="269"/>
            <ac:picMk id="10" creationId="{2BB77F81-4F1E-6546-96A2-346F99885F48}"/>
          </ac:picMkLst>
        </pc:picChg>
        <pc:picChg chg="add mod">
          <ac:chgData name="Haiyang Han" userId="18db8f1a93844453" providerId="LiveId" clId="{A920EE37-1BBC-5549-8926-646C9561BB37}" dt="2021-07-14T18:48:32.613" v="2778" actId="1076"/>
          <ac:picMkLst>
            <pc:docMk/>
            <pc:sldMk cId="2908226382" sldId="269"/>
            <ac:picMk id="11" creationId="{CF3A30DE-B072-9948-BD31-7AA3D659EE02}"/>
          </ac:picMkLst>
        </pc:picChg>
        <pc:cxnChg chg="mod">
          <ac:chgData name="Haiyang Han" userId="18db8f1a93844453" providerId="LiveId" clId="{A920EE37-1BBC-5549-8926-646C9561BB37}" dt="2021-07-14T18:48:59.043" v="2781" actId="404"/>
          <ac:cxnSpMkLst>
            <pc:docMk/>
            <pc:sldMk cId="2908226382" sldId="269"/>
            <ac:cxnSpMk id="26" creationId="{D034B3F2-F18A-0B46-811A-FA7512D7F66E}"/>
          </ac:cxnSpMkLst>
        </pc:cxnChg>
      </pc:sldChg>
      <pc:sldChg chg="addSp delSp modSp add mod modNotesTx">
        <pc:chgData name="Haiyang Han" userId="18db8f1a93844453" providerId="LiveId" clId="{A920EE37-1BBC-5549-8926-646C9561BB37}" dt="2021-07-17T02:53:08.817" v="12000" actId="20577"/>
        <pc:sldMkLst>
          <pc:docMk/>
          <pc:sldMk cId="310903298" sldId="270"/>
        </pc:sldMkLst>
        <pc:spChg chg="mod">
          <ac:chgData name="Haiyang Han" userId="18db8f1a93844453" providerId="LiveId" clId="{A920EE37-1BBC-5549-8926-646C9561BB37}" dt="2021-07-14T18:54:41.721" v="3129" actId="20577"/>
          <ac:spMkLst>
            <pc:docMk/>
            <pc:sldMk cId="310903298" sldId="270"/>
            <ac:spMk id="2" creationId="{0818680E-1D58-4EAA-A96E-0F71AAD5496B}"/>
          </ac:spMkLst>
        </pc:spChg>
        <pc:spChg chg="add del mod">
          <ac:chgData name="Haiyang Han" userId="18db8f1a93844453" providerId="LiveId" clId="{A920EE37-1BBC-5549-8926-646C9561BB37}" dt="2021-07-14T18:54:47.387" v="3130" actId="478"/>
          <ac:spMkLst>
            <pc:docMk/>
            <pc:sldMk cId="310903298" sldId="270"/>
            <ac:spMk id="5" creationId="{EB2AB565-057B-BB4D-A1D6-B2A67F588FBE}"/>
          </ac:spMkLst>
        </pc:spChg>
        <pc:spChg chg="del mod">
          <ac:chgData name="Haiyang Han" userId="18db8f1a93844453" providerId="LiveId" clId="{A920EE37-1BBC-5549-8926-646C9561BB37}" dt="2021-07-14T19:01:30.203" v="3354" actId="478"/>
          <ac:spMkLst>
            <pc:docMk/>
            <pc:sldMk cId="310903298" sldId="270"/>
            <ac:spMk id="7" creationId="{B1BD375C-161F-1E47-B199-62444C775D0E}"/>
          </ac:spMkLst>
        </pc:spChg>
        <pc:spChg chg="mod">
          <ac:chgData name="Haiyang Han" userId="18db8f1a93844453" providerId="LiveId" clId="{A920EE37-1BBC-5549-8926-646C9561BB37}" dt="2021-07-17T02:53:08.817" v="12000" actId="20577"/>
          <ac:spMkLst>
            <pc:docMk/>
            <pc:sldMk cId="310903298" sldId="270"/>
            <ac:spMk id="17" creationId="{D9C52489-D1EF-4BA1-8F6C-A61EFBE066EA}"/>
          </ac:spMkLst>
        </pc:spChg>
        <pc:spChg chg="add mod">
          <ac:chgData name="Haiyang Han" userId="18db8f1a93844453" providerId="LiveId" clId="{A920EE37-1BBC-5549-8926-646C9561BB37}" dt="2021-07-14T19:01:43.328" v="3369" actId="1035"/>
          <ac:spMkLst>
            <pc:docMk/>
            <pc:sldMk cId="310903298" sldId="270"/>
            <ac:spMk id="32" creationId="{54D721AA-242D-B14E-9C91-2D6DD6B5AAA4}"/>
          </ac:spMkLst>
        </pc:spChg>
        <pc:spChg chg="add mod">
          <ac:chgData name="Haiyang Han" userId="18db8f1a93844453" providerId="LiveId" clId="{A920EE37-1BBC-5549-8926-646C9561BB37}" dt="2021-07-14T19:01:43.328" v="3369" actId="1035"/>
          <ac:spMkLst>
            <pc:docMk/>
            <pc:sldMk cId="310903298" sldId="270"/>
            <ac:spMk id="33" creationId="{79AFA9A8-3803-6143-B583-83C8D611173C}"/>
          </ac:spMkLst>
        </pc:spChg>
        <pc:spChg chg="add mod">
          <ac:chgData name="Haiyang Han" userId="18db8f1a93844453" providerId="LiveId" clId="{A920EE37-1BBC-5549-8926-646C9561BB37}" dt="2021-07-14T19:01:43.328" v="3369" actId="1035"/>
          <ac:spMkLst>
            <pc:docMk/>
            <pc:sldMk cId="310903298" sldId="270"/>
            <ac:spMk id="34" creationId="{730A160A-0D06-0149-9546-6BD449671AF5}"/>
          </ac:spMkLst>
        </pc:spChg>
        <pc:spChg chg="add mod">
          <ac:chgData name="Haiyang Han" userId="18db8f1a93844453" providerId="LiveId" clId="{A920EE37-1BBC-5549-8926-646C9561BB37}" dt="2021-07-14T19:01:43.328" v="3369" actId="1035"/>
          <ac:spMkLst>
            <pc:docMk/>
            <pc:sldMk cId="310903298" sldId="270"/>
            <ac:spMk id="35" creationId="{141FCB23-487C-4041-A7A4-5A8552AF297B}"/>
          </ac:spMkLst>
        </pc:spChg>
        <pc:spChg chg="add mod">
          <ac:chgData name="Haiyang Han" userId="18db8f1a93844453" providerId="LiveId" clId="{A920EE37-1BBC-5549-8926-646C9561BB37}" dt="2021-07-14T19:01:43.328" v="3369" actId="1035"/>
          <ac:spMkLst>
            <pc:docMk/>
            <pc:sldMk cId="310903298" sldId="270"/>
            <ac:spMk id="36" creationId="{F7577A86-1F27-0344-B4AC-2F8013DE3345}"/>
          </ac:spMkLst>
        </pc:spChg>
        <pc:spChg chg="add mod">
          <ac:chgData name="Haiyang Han" userId="18db8f1a93844453" providerId="LiveId" clId="{A920EE37-1BBC-5549-8926-646C9561BB37}" dt="2021-07-14T19:01:43.328" v="3369" actId="1035"/>
          <ac:spMkLst>
            <pc:docMk/>
            <pc:sldMk cId="310903298" sldId="270"/>
            <ac:spMk id="37" creationId="{05CF0B90-240C-144D-9D68-E8CC2D4BDA07}"/>
          </ac:spMkLst>
        </pc:spChg>
        <pc:picChg chg="del">
          <ac:chgData name="Haiyang Han" userId="18db8f1a93844453" providerId="LiveId" clId="{A920EE37-1BBC-5549-8926-646C9561BB37}" dt="2021-07-14T18:54:31.433" v="3098" actId="478"/>
          <ac:picMkLst>
            <pc:docMk/>
            <pc:sldMk cId="310903298" sldId="270"/>
            <ac:picMk id="6" creationId="{D1CD9D31-A6E8-AE44-B117-C41A26CA8504}"/>
          </ac:picMkLst>
        </pc:picChg>
        <pc:picChg chg="add del mod">
          <ac:chgData name="Haiyang Han" userId="18db8f1a93844453" providerId="LiveId" clId="{A920EE37-1BBC-5549-8926-646C9561BB37}" dt="2021-07-14T18:56:57.560" v="3278" actId="931"/>
          <ac:picMkLst>
            <pc:docMk/>
            <pc:sldMk cId="310903298" sldId="270"/>
            <ac:picMk id="9" creationId="{6040DC68-595D-A643-A1E4-6BF1AFA2EFB6}"/>
          </ac:picMkLst>
        </pc:picChg>
        <pc:picChg chg="add del mod">
          <ac:chgData name="Haiyang Han" userId="18db8f1a93844453" providerId="LiveId" clId="{A920EE37-1BBC-5549-8926-646C9561BB37}" dt="2021-07-14T18:56:57.153" v="3277" actId="931"/>
          <ac:picMkLst>
            <pc:docMk/>
            <pc:sldMk cId="310903298" sldId="270"/>
            <ac:picMk id="11" creationId="{DD70A69F-5640-AB42-880A-E2AACD845D91}"/>
          </ac:picMkLst>
        </pc:picChg>
        <pc:picChg chg="add del mod">
          <ac:chgData name="Haiyang Han" userId="18db8f1a93844453" providerId="LiveId" clId="{A920EE37-1BBC-5549-8926-646C9561BB37}" dt="2021-07-14T18:56:56.772" v="3276" actId="931"/>
          <ac:picMkLst>
            <pc:docMk/>
            <pc:sldMk cId="310903298" sldId="270"/>
            <ac:picMk id="13" creationId="{5EC07E8E-021A-D74E-8869-E2FC1CACBCE3}"/>
          </ac:picMkLst>
        </pc:picChg>
        <pc:picChg chg="add del mod">
          <ac:chgData name="Haiyang Han" userId="18db8f1a93844453" providerId="LiveId" clId="{A920EE37-1BBC-5549-8926-646C9561BB37}" dt="2021-07-14T18:56:56.393" v="3275" actId="931"/>
          <ac:picMkLst>
            <pc:docMk/>
            <pc:sldMk cId="310903298" sldId="270"/>
            <ac:picMk id="15" creationId="{606FBA60-A528-254D-8B4F-BF0B6375D6E9}"/>
          </ac:picMkLst>
        </pc:picChg>
        <pc:picChg chg="add del mod">
          <ac:chgData name="Haiyang Han" userId="18db8f1a93844453" providerId="LiveId" clId="{A920EE37-1BBC-5549-8926-646C9561BB37}" dt="2021-07-14T18:56:56.018" v="3274" actId="931"/>
          <ac:picMkLst>
            <pc:docMk/>
            <pc:sldMk cId="310903298" sldId="270"/>
            <ac:picMk id="17" creationId="{2BAF063E-0276-3344-A520-1AB5BE92489C}"/>
          </ac:picMkLst>
        </pc:picChg>
        <pc:picChg chg="add del mod">
          <ac:chgData name="Haiyang Han" userId="18db8f1a93844453" providerId="LiveId" clId="{A920EE37-1BBC-5549-8926-646C9561BB37}" dt="2021-07-14T18:56:55.591" v="3273" actId="931"/>
          <ac:picMkLst>
            <pc:docMk/>
            <pc:sldMk cId="310903298" sldId="270"/>
            <ac:picMk id="19" creationId="{0E1B448E-F65F-B24A-8B3B-83024DB57FFF}"/>
          </ac:picMkLst>
        </pc:picChg>
        <pc:picChg chg="add mod">
          <ac:chgData name="Haiyang Han" userId="18db8f1a93844453" providerId="LiveId" clId="{A920EE37-1BBC-5549-8926-646C9561BB37}" dt="2021-07-14T19:01:43.328" v="3369" actId="1035"/>
          <ac:picMkLst>
            <pc:docMk/>
            <pc:sldMk cId="310903298" sldId="270"/>
            <ac:picMk id="21" creationId="{D9E48468-3F44-B34A-B359-0B1926D9A13C}"/>
          </ac:picMkLst>
        </pc:picChg>
        <pc:picChg chg="add mod">
          <ac:chgData name="Haiyang Han" userId="18db8f1a93844453" providerId="LiveId" clId="{A920EE37-1BBC-5549-8926-646C9561BB37}" dt="2021-07-14T19:01:43.328" v="3369" actId="1035"/>
          <ac:picMkLst>
            <pc:docMk/>
            <pc:sldMk cId="310903298" sldId="270"/>
            <ac:picMk id="23" creationId="{4B119835-0B0C-3C4F-909E-8366A2A7BCA0}"/>
          </ac:picMkLst>
        </pc:picChg>
        <pc:picChg chg="add mod">
          <ac:chgData name="Haiyang Han" userId="18db8f1a93844453" providerId="LiveId" clId="{A920EE37-1BBC-5549-8926-646C9561BB37}" dt="2021-07-14T19:01:43.328" v="3369" actId="1035"/>
          <ac:picMkLst>
            <pc:docMk/>
            <pc:sldMk cId="310903298" sldId="270"/>
            <ac:picMk id="25" creationId="{27A6D604-D5CC-304B-8965-451C6F8E2FC3}"/>
          </ac:picMkLst>
        </pc:picChg>
        <pc:picChg chg="add mod">
          <ac:chgData name="Haiyang Han" userId="18db8f1a93844453" providerId="LiveId" clId="{A920EE37-1BBC-5549-8926-646C9561BB37}" dt="2021-07-14T19:01:43.328" v="3369" actId="1035"/>
          <ac:picMkLst>
            <pc:docMk/>
            <pc:sldMk cId="310903298" sldId="270"/>
            <ac:picMk id="27" creationId="{C4BF9906-8D24-CB42-B835-1DFEFC1A6083}"/>
          </ac:picMkLst>
        </pc:picChg>
        <pc:picChg chg="add mod">
          <ac:chgData name="Haiyang Han" userId="18db8f1a93844453" providerId="LiveId" clId="{A920EE37-1BBC-5549-8926-646C9561BB37}" dt="2021-07-14T19:01:43.328" v="3369" actId="1035"/>
          <ac:picMkLst>
            <pc:docMk/>
            <pc:sldMk cId="310903298" sldId="270"/>
            <ac:picMk id="29" creationId="{93E4913C-265C-FB4E-AB20-7705E78CD754}"/>
          </ac:picMkLst>
        </pc:picChg>
        <pc:picChg chg="add mod">
          <ac:chgData name="Haiyang Han" userId="18db8f1a93844453" providerId="LiveId" clId="{A920EE37-1BBC-5549-8926-646C9561BB37}" dt="2021-07-14T19:01:43.328" v="3369" actId="1035"/>
          <ac:picMkLst>
            <pc:docMk/>
            <pc:sldMk cId="310903298" sldId="270"/>
            <ac:picMk id="31" creationId="{70901DD6-1AE5-0C41-8544-9D865A6D714A}"/>
          </ac:picMkLst>
        </pc:picChg>
      </pc:sldChg>
      <pc:sldChg chg="addSp delSp modSp add mod modNotesTx">
        <pc:chgData name="Haiyang Han" userId="18db8f1a93844453" providerId="LiveId" clId="{A920EE37-1BBC-5549-8926-646C9561BB37}" dt="2021-07-17T02:53:30.171" v="12002" actId="20577"/>
        <pc:sldMkLst>
          <pc:docMk/>
          <pc:sldMk cId="2867724776" sldId="271"/>
        </pc:sldMkLst>
        <pc:spChg chg="mod">
          <ac:chgData name="Haiyang Han" userId="18db8f1a93844453" providerId="LiveId" clId="{A920EE37-1BBC-5549-8926-646C9561BB37}" dt="2021-07-14T19:04:19.122" v="3627" actId="20577"/>
          <ac:spMkLst>
            <pc:docMk/>
            <pc:sldMk cId="2867724776" sldId="271"/>
            <ac:spMk id="2" creationId="{0818680E-1D58-4EAA-A96E-0F71AAD5496B}"/>
          </ac:spMkLst>
        </pc:spChg>
        <pc:spChg chg="mod">
          <ac:chgData name="Haiyang Han" userId="18db8f1a93844453" providerId="LiveId" clId="{A920EE37-1BBC-5549-8926-646C9561BB37}" dt="2021-07-17T02:53:30.171" v="12002" actId="20577"/>
          <ac:spMkLst>
            <pc:docMk/>
            <pc:sldMk cId="2867724776" sldId="271"/>
            <ac:spMk id="3" creationId="{55A25EBC-D886-46E4-8D7A-6B3B37D76287}"/>
          </ac:spMkLst>
        </pc:spChg>
        <pc:spChg chg="add mod">
          <ac:chgData name="Haiyang Han" userId="18db8f1a93844453" providerId="LiveId" clId="{A920EE37-1BBC-5549-8926-646C9561BB37}" dt="2021-07-14T19:08:54.893" v="3801" actId="20577"/>
          <ac:spMkLst>
            <pc:docMk/>
            <pc:sldMk cId="2867724776" sldId="271"/>
            <ac:spMk id="7" creationId="{92EBA8F4-A08D-7B40-898A-97E061F0516E}"/>
          </ac:spMkLst>
        </pc:spChg>
        <pc:spChg chg="add mod">
          <ac:chgData name="Haiyang Han" userId="18db8f1a93844453" providerId="LiveId" clId="{A920EE37-1BBC-5549-8926-646C9561BB37}" dt="2021-07-14T19:07:22.239" v="3679" actId="20577"/>
          <ac:spMkLst>
            <pc:docMk/>
            <pc:sldMk cId="2867724776" sldId="271"/>
            <ac:spMk id="8" creationId="{79D0BEEC-1D5D-7D41-89A4-12027FB8ABA6}"/>
          </ac:spMkLst>
        </pc:spChg>
        <pc:picChg chg="add mod">
          <ac:chgData name="Haiyang Han" userId="18db8f1a93844453" providerId="LiveId" clId="{A920EE37-1BBC-5549-8926-646C9561BB37}" dt="2021-07-14T19:06:29.031" v="3638" actId="1076"/>
          <ac:picMkLst>
            <pc:docMk/>
            <pc:sldMk cId="2867724776" sldId="271"/>
            <ac:picMk id="5" creationId="{BDE6ACA1-41C0-5743-9822-E6CB776208B3}"/>
          </ac:picMkLst>
        </pc:picChg>
        <pc:picChg chg="add del mod">
          <ac:chgData name="Haiyang Han" userId="18db8f1a93844453" providerId="LiveId" clId="{A920EE37-1BBC-5549-8926-646C9561BB37}" dt="2021-07-16T22:04:23.742" v="11534" actId="478"/>
          <ac:picMkLst>
            <pc:docMk/>
            <pc:sldMk cId="2867724776" sldId="271"/>
            <ac:picMk id="6" creationId="{12EF2447-1CF6-F74D-A383-A74573ED6AC1}"/>
          </ac:picMkLst>
        </pc:picChg>
      </pc:sldChg>
      <pc:sldChg chg="addSp delSp modSp add mod modNotesTx">
        <pc:chgData name="Haiyang Han" userId="18db8f1a93844453" providerId="LiveId" clId="{A920EE37-1BBC-5549-8926-646C9561BB37}" dt="2021-07-14T21:17:25.800" v="10572" actId="20577"/>
        <pc:sldMkLst>
          <pc:docMk/>
          <pc:sldMk cId="3234095685" sldId="272"/>
        </pc:sldMkLst>
        <pc:spChg chg="mod">
          <ac:chgData name="Haiyang Han" userId="18db8f1a93844453" providerId="LiveId" clId="{A920EE37-1BBC-5549-8926-646C9561BB37}" dt="2021-07-14T19:10:24.273" v="3978" actId="20577"/>
          <ac:spMkLst>
            <pc:docMk/>
            <pc:sldMk cId="3234095685" sldId="272"/>
            <ac:spMk id="2" creationId="{0818680E-1D58-4EAA-A96E-0F71AAD5496B}"/>
          </ac:spMkLst>
        </pc:spChg>
        <pc:spChg chg="del mod">
          <ac:chgData name="Haiyang Han" userId="18db8f1a93844453" providerId="LiveId" clId="{A920EE37-1BBC-5549-8926-646C9561BB37}" dt="2021-07-14T19:12:39.383" v="3981"/>
          <ac:spMkLst>
            <pc:docMk/>
            <pc:sldMk cId="3234095685" sldId="272"/>
            <ac:spMk id="3" creationId="{55A25EBC-D886-46E4-8D7A-6B3B37D76287}"/>
          </ac:spMkLst>
        </pc:spChg>
        <pc:spChg chg="add mod">
          <ac:chgData name="Haiyang Han" userId="18db8f1a93844453" providerId="LiveId" clId="{A920EE37-1BBC-5549-8926-646C9561BB37}" dt="2021-07-14T20:50:49.812" v="9201" actId="20577"/>
          <ac:spMkLst>
            <pc:docMk/>
            <pc:sldMk cId="3234095685" sldId="272"/>
            <ac:spMk id="11" creationId="{F860CB40-B52C-8A4D-B475-242944A9A575}"/>
          </ac:spMkLst>
        </pc:spChg>
        <pc:spChg chg="add del mod">
          <ac:chgData name="Haiyang Han" userId="18db8f1a93844453" providerId="LiveId" clId="{A920EE37-1BBC-5549-8926-646C9561BB37}" dt="2021-07-14T19:15:35.456" v="4103"/>
          <ac:spMkLst>
            <pc:docMk/>
            <pc:sldMk cId="3234095685" sldId="272"/>
            <ac:spMk id="12" creationId="{DAE3AD88-7F7D-564B-80CC-BB93956317A1}"/>
          </ac:spMkLst>
        </pc:spChg>
        <pc:picChg chg="add mod ord">
          <ac:chgData name="Haiyang Han" userId="18db8f1a93844453" providerId="LiveId" clId="{A920EE37-1BBC-5549-8926-646C9561BB37}" dt="2021-07-14T19:13:10.977" v="3995" actId="1076"/>
          <ac:picMkLst>
            <pc:docMk/>
            <pc:sldMk cId="3234095685" sldId="272"/>
            <ac:picMk id="6" creationId="{D01D387B-CF0F-4F40-BE34-46D415A9F7F2}"/>
          </ac:picMkLst>
        </pc:picChg>
        <pc:picChg chg="add del mod">
          <ac:chgData name="Haiyang Han" userId="18db8f1a93844453" providerId="LiveId" clId="{A920EE37-1BBC-5549-8926-646C9561BB37}" dt="2021-07-14T19:12:59.940" v="3989" actId="478"/>
          <ac:picMkLst>
            <pc:docMk/>
            <pc:sldMk cId="3234095685" sldId="272"/>
            <ac:picMk id="8" creationId="{A18F47B4-00B1-C748-BC86-8875E104192A}"/>
          </ac:picMkLst>
        </pc:picChg>
        <pc:picChg chg="add mod">
          <ac:chgData name="Haiyang Han" userId="18db8f1a93844453" providerId="LiveId" clId="{A920EE37-1BBC-5549-8926-646C9561BB37}" dt="2021-07-14T19:13:23.740" v="3999" actId="1076"/>
          <ac:picMkLst>
            <pc:docMk/>
            <pc:sldMk cId="3234095685" sldId="272"/>
            <ac:picMk id="10" creationId="{2B3D268C-EDB4-D04D-B41E-7D326850A41F}"/>
          </ac:picMkLst>
        </pc:picChg>
      </pc:sldChg>
      <pc:sldChg chg="addSp delSp modSp add mod modNotesTx">
        <pc:chgData name="Haiyang Han" userId="18db8f1a93844453" providerId="LiveId" clId="{A920EE37-1BBC-5549-8926-646C9561BB37}" dt="2021-07-14T21:18:31.680" v="10752" actId="20577"/>
        <pc:sldMkLst>
          <pc:docMk/>
          <pc:sldMk cId="2900355960" sldId="273"/>
        </pc:sldMkLst>
        <pc:spChg chg="add del mod">
          <ac:chgData name="Haiyang Han" userId="18db8f1a93844453" providerId="LiveId" clId="{A920EE37-1BBC-5549-8926-646C9561BB37}" dt="2021-07-14T19:16:00.860" v="4110"/>
          <ac:spMkLst>
            <pc:docMk/>
            <pc:sldMk cId="2900355960" sldId="273"/>
            <ac:spMk id="5" creationId="{CBE44DE6-B994-F147-B57C-C5234685B5C8}"/>
          </ac:spMkLst>
        </pc:spChg>
        <pc:spChg chg="mod">
          <ac:chgData name="Haiyang Han" userId="18db8f1a93844453" providerId="LiveId" clId="{A920EE37-1BBC-5549-8926-646C9561BB37}" dt="2021-07-14T19:20:33.466" v="4219" actId="20577"/>
          <ac:spMkLst>
            <pc:docMk/>
            <pc:sldMk cId="2900355960" sldId="273"/>
            <ac:spMk id="11" creationId="{F860CB40-B52C-8A4D-B475-242944A9A575}"/>
          </ac:spMkLst>
        </pc:spChg>
        <pc:picChg chg="del">
          <ac:chgData name="Haiyang Han" userId="18db8f1a93844453" providerId="LiveId" clId="{A920EE37-1BBC-5549-8926-646C9561BB37}" dt="2021-07-14T19:15:56.730" v="4105" actId="478"/>
          <ac:picMkLst>
            <pc:docMk/>
            <pc:sldMk cId="2900355960" sldId="273"/>
            <ac:picMk id="6" creationId="{D01D387B-CF0F-4F40-BE34-46D415A9F7F2}"/>
          </ac:picMkLst>
        </pc:picChg>
        <pc:picChg chg="add mod ord">
          <ac:chgData name="Haiyang Han" userId="18db8f1a93844453" providerId="LiveId" clId="{A920EE37-1BBC-5549-8926-646C9561BB37}" dt="2021-07-14T19:18:54.563" v="4153" actId="1076"/>
          <ac:picMkLst>
            <pc:docMk/>
            <pc:sldMk cId="2900355960" sldId="273"/>
            <ac:picMk id="8" creationId="{37937990-02D2-D745-ACAF-440B01027ED8}"/>
          </ac:picMkLst>
        </pc:picChg>
        <pc:picChg chg="del">
          <ac:chgData name="Haiyang Han" userId="18db8f1a93844453" providerId="LiveId" clId="{A920EE37-1BBC-5549-8926-646C9561BB37}" dt="2021-07-14T19:15:59.535" v="4107" actId="478"/>
          <ac:picMkLst>
            <pc:docMk/>
            <pc:sldMk cId="2900355960" sldId="273"/>
            <ac:picMk id="10" creationId="{2B3D268C-EDB4-D04D-B41E-7D326850A41F}"/>
          </ac:picMkLst>
        </pc:picChg>
        <pc:picChg chg="add mod">
          <ac:chgData name="Haiyang Han" userId="18db8f1a93844453" providerId="LiveId" clId="{A920EE37-1BBC-5549-8926-646C9561BB37}" dt="2021-07-14T19:18:58.977" v="4154" actId="1076"/>
          <ac:picMkLst>
            <pc:docMk/>
            <pc:sldMk cId="2900355960" sldId="273"/>
            <ac:picMk id="12" creationId="{910A9D6F-7FA1-F143-819A-0E0E5B6F77CA}"/>
          </ac:picMkLst>
        </pc:picChg>
        <pc:picChg chg="add mod">
          <ac:chgData name="Haiyang Han" userId="18db8f1a93844453" providerId="LiveId" clId="{A920EE37-1BBC-5549-8926-646C9561BB37}" dt="2021-07-14T19:18:31.366" v="4150" actId="1076"/>
          <ac:picMkLst>
            <pc:docMk/>
            <pc:sldMk cId="2900355960" sldId="273"/>
            <ac:picMk id="14" creationId="{8B1C4EBD-ED02-6740-9BEF-3C57D86721F1}"/>
          </ac:picMkLst>
        </pc:picChg>
        <pc:picChg chg="add mod">
          <ac:chgData name="Haiyang Han" userId="18db8f1a93844453" providerId="LiveId" clId="{A920EE37-1BBC-5549-8926-646C9561BB37}" dt="2021-07-14T19:18:42.781" v="4151" actId="1076"/>
          <ac:picMkLst>
            <pc:docMk/>
            <pc:sldMk cId="2900355960" sldId="273"/>
            <ac:picMk id="16" creationId="{BF679F65-530C-6343-9F7F-23A9DA949406}"/>
          </ac:picMkLst>
        </pc:picChg>
      </pc:sldChg>
      <pc:sldChg chg="addSp delSp modSp add mod modNotesTx">
        <pc:chgData name="Haiyang Han" userId="18db8f1a93844453" providerId="LiveId" clId="{A920EE37-1BBC-5549-8926-646C9561BB37}" dt="2021-07-14T22:06:55.597" v="11317" actId="20577"/>
        <pc:sldMkLst>
          <pc:docMk/>
          <pc:sldMk cId="1810227535" sldId="274"/>
        </pc:sldMkLst>
        <pc:spChg chg="add del mod">
          <ac:chgData name="Haiyang Han" userId="18db8f1a93844453" providerId="LiveId" clId="{A920EE37-1BBC-5549-8926-646C9561BB37}" dt="2021-07-14T19:19:28.872" v="4164" actId="478"/>
          <ac:spMkLst>
            <pc:docMk/>
            <pc:sldMk cId="1810227535" sldId="274"/>
            <ac:spMk id="5" creationId="{6E58013B-B1A1-2841-B3A4-0109E8E01DE7}"/>
          </ac:spMkLst>
        </pc:spChg>
        <pc:spChg chg="add mod">
          <ac:chgData name="Haiyang Han" userId="18db8f1a93844453" providerId="LiveId" clId="{A920EE37-1BBC-5549-8926-646C9561BB37}" dt="2021-07-14T19:22:19.562" v="4307" actId="20577"/>
          <ac:spMkLst>
            <pc:docMk/>
            <pc:sldMk cId="1810227535" sldId="274"/>
            <ac:spMk id="9" creationId="{7891728B-04EA-8A4F-88A4-7AB59119AC48}"/>
          </ac:spMkLst>
        </pc:spChg>
        <pc:spChg chg="add del mod">
          <ac:chgData name="Haiyang Han" userId="18db8f1a93844453" providerId="LiveId" clId="{A920EE37-1BBC-5549-8926-646C9561BB37}" dt="2021-07-14T19:21:33.994" v="4253"/>
          <ac:spMkLst>
            <pc:docMk/>
            <pc:sldMk cId="1810227535" sldId="274"/>
            <ac:spMk id="10" creationId="{25BE9FF3-47B0-B14A-953B-B6813EE46901}"/>
          </ac:spMkLst>
        </pc:spChg>
        <pc:spChg chg="mod">
          <ac:chgData name="Haiyang Han" userId="18db8f1a93844453" providerId="LiveId" clId="{A920EE37-1BBC-5549-8926-646C9561BB37}" dt="2021-07-14T19:24:42.172" v="4685" actId="20577"/>
          <ac:spMkLst>
            <pc:docMk/>
            <pc:sldMk cId="1810227535" sldId="274"/>
            <ac:spMk id="11" creationId="{F860CB40-B52C-8A4D-B475-242944A9A575}"/>
          </ac:spMkLst>
        </pc:spChg>
        <pc:spChg chg="add mod">
          <ac:chgData name="Haiyang Han" userId="18db8f1a93844453" providerId="LiveId" clId="{A920EE37-1BBC-5549-8926-646C9561BB37}" dt="2021-07-14T20:54:40.455" v="9345" actId="1076"/>
          <ac:spMkLst>
            <pc:docMk/>
            <pc:sldMk cId="1810227535" sldId="274"/>
            <ac:spMk id="17" creationId="{5CB50660-D262-7E4E-BD88-06EBD940922C}"/>
          </ac:spMkLst>
        </pc:spChg>
        <pc:spChg chg="add mod">
          <ac:chgData name="Haiyang Han" userId="18db8f1a93844453" providerId="LiveId" clId="{A920EE37-1BBC-5549-8926-646C9561BB37}" dt="2021-07-14T20:54:48.438" v="9353" actId="20577"/>
          <ac:spMkLst>
            <pc:docMk/>
            <pc:sldMk cId="1810227535" sldId="274"/>
            <ac:spMk id="18" creationId="{A3F33EBE-804E-9748-881D-61322D5C67F8}"/>
          </ac:spMkLst>
        </pc:spChg>
        <pc:picChg chg="add mod">
          <ac:chgData name="Haiyang Han" userId="18db8f1a93844453" providerId="LiveId" clId="{A920EE37-1BBC-5549-8926-646C9561BB37}" dt="2021-07-14T19:20:05.898" v="4167" actId="1076"/>
          <ac:picMkLst>
            <pc:docMk/>
            <pc:sldMk cId="1810227535" sldId="274"/>
            <ac:picMk id="7" creationId="{D5B2933A-64F6-4C44-98B9-C070343647F7}"/>
          </ac:picMkLst>
        </pc:picChg>
        <pc:picChg chg="del">
          <ac:chgData name="Haiyang Han" userId="18db8f1a93844453" providerId="LiveId" clId="{A920EE37-1BBC-5549-8926-646C9561BB37}" dt="2021-07-14T19:19:12.053" v="4156" actId="478"/>
          <ac:picMkLst>
            <pc:docMk/>
            <pc:sldMk cId="1810227535" sldId="274"/>
            <ac:picMk id="8" creationId="{37937990-02D2-D745-ACAF-440B01027ED8}"/>
          </ac:picMkLst>
        </pc:picChg>
        <pc:picChg chg="del">
          <ac:chgData name="Haiyang Han" userId="18db8f1a93844453" providerId="LiveId" clId="{A920EE37-1BBC-5549-8926-646C9561BB37}" dt="2021-07-14T19:19:20.258" v="4161" actId="478"/>
          <ac:picMkLst>
            <pc:docMk/>
            <pc:sldMk cId="1810227535" sldId="274"/>
            <ac:picMk id="12" creationId="{910A9D6F-7FA1-F143-819A-0E0E5B6F77CA}"/>
          </ac:picMkLst>
        </pc:picChg>
        <pc:picChg chg="del">
          <ac:chgData name="Haiyang Han" userId="18db8f1a93844453" providerId="LiveId" clId="{A920EE37-1BBC-5549-8926-646C9561BB37}" dt="2021-07-14T19:19:16.016" v="4159" actId="478"/>
          <ac:picMkLst>
            <pc:docMk/>
            <pc:sldMk cId="1810227535" sldId="274"/>
            <ac:picMk id="14" creationId="{8B1C4EBD-ED02-6740-9BEF-3C57D86721F1}"/>
          </ac:picMkLst>
        </pc:picChg>
        <pc:picChg chg="del">
          <ac:chgData name="Haiyang Han" userId="18db8f1a93844453" providerId="LiveId" clId="{A920EE37-1BBC-5549-8926-646C9561BB37}" dt="2021-07-14T19:19:14.719" v="4158" actId="478"/>
          <ac:picMkLst>
            <pc:docMk/>
            <pc:sldMk cId="1810227535" sldId="274"/>
            <ac:picMk id="16" creationId="{BF679F65-530C-6343-9F7F-23A9DA949406}"/>
          </ac:picMkLst>
        </pc:picChg>
        <pc:cxnChg chg="add mod">
          <ac:chgData name="Haiyang Han" userId="18db8f1a93844453" providerId="LiveId" clId="{A920EE37-1BBC-5549-8926-646C9561BB37}" dt="2021-07-14T19:22:19.562" v="4307" actId="20577"/>
          <ac:cxnSpMkLst>
            <pc:docMk/>
            <pc:sldMk cId="1810227535" sldId="274"/>
            <ac:cxnSpMk id="15" creationId="{601A3AD2-B0DD-9C42-A4D4-647A56B03384}"/>
          </ac:cxnSpMkLst>
        </pc:cxnChg>
      </pc:sldChg>
      <pc:sldChg chg="modSp add mod modNotesTx">
        <pc:chgData name="Haiyang Han" userId="18db8f1a93844453" providerId="LiveId" clId="{A920EE37-1BBC-5549-8926-646C9561BB37}" dt="2021-07-14T22:06:15.339" v="11277" actId="20577"/>
        <pc:sldMkLst>
          <pc:docMk/>
          <pc:sldMk cId="885641199" sldId="275"/>
        </pc:sldMkLst>
        <pc:spChg chg="mod">
          <ac:chgData name="Haiyang Han" userId="18db8f1a93844453" providerId="LiveId" clId="{A920EE37-1BBC-5549-8926-646C9561BB37}" dt="2021-07-14T19:25:02.977" v="4696" actId="20577"/>
          <ac:spMkLst>
            <pc:docMk/>
            <pc:sldMk cId="885641199" sldId="275"/>
            <ac:spMk id="2" creationId="{0818680E-1D58-4EAA-A96E-0F71AAD5496B}"/>
          </ac:spMkLst>
        </pc:spChg>
        <pc:spChg chg="mod">
          <ac:chgData name="Haiyang Han" userId="18db8f1a93844453" providerId="LiveId" clId="{A920EE37-1BBC-5549-8926-646C9561BB37}" dt="2021-07-14T21:20:35.500" v="10987" actId="20577"/>
          <ac:spMkLst>
            <pc:docMk/>
            <pc:sldMk cId="885641199" sldId="275"/>
            <ac:spMk id="3" creationId="{55A25EBC-D886-46E4-8D7A-6B3B37D76287}"/>
          </ac:spMkLst>
        </pc:spChg>
      </pc:sldChg>
    </pc:docChg>
  </pc:docChgLst>
  <pc:docChgLst>
    <pc:chgData name="Haiyang Han" userId="18db8f1a93844453" providerId="LiveId" clId="{B2C17E71-6A6E-44DA-AB37-2B6E08D98063}"/>
    <pc:docChg chg="undo redo custSel modSld">
      <pc:chgData name="Haiyang Han" userId="18db8f1a93844453" providerId="LiveId" clId="{B2C17E71-6A6E-44DA-AB37-2B6E08D98063}" dt="2021-07-17T15:37:39.395" v="2310" actId="20577"/>
      <pc:docMkLst>
        <pc:docMk/>
      </pc:docMkLst>
      <pc:sldChg chg="modSp mod">
        <pc:chgData name="Haiyang Han" userId="18db8f1a93844453" providerId="LiveId" clId="{B2C17E71-6A6E-44DA-AB37-2B6E08D98063}" dt="2021-07-14T06:21:10.406" v="1" actId="207"/>
        <pc:sldMkLst>
          <pc:docMk/>
          <pc:sldMk cId="2014850252" sldId="257"/>
        </pc:sldMkLst>
        <pc:spChg chg="mod">
          <ac:chgData name="Haiyang Han" userId="18db8f1a93844453" providerId="LiveId" clId="{B2C17E71-6A6E-44DA-AB37-2B6E08D98063}" dt="2021-07-14T06:21:10.406" v="1" actId="207"/>
          <ac:spMkLst>
            <pc:docMk/>
            <pc:sldMk cId="2014850252" sldId="257"/>
            <ac:spMk id="3" creationId="{9A7C89D4-70BF-4A84-8FBB-9F8A61F8F6B2}"/>
          </ac:spMkLst>
        </pc:spChg>
      </pc:sldChg>
      <pc:sldChg chg="addSp modSp">
        <pc:chgData name="Haiyang Han" userId="18db8f1a93844453" providerId="LiveId" clId="{B2C17E71-6A6E-44DA-AB37-2B6E08D98063}" dt="2021-07-14T06:18:20.784" v="0"/>
        <pc:sldMkLst>
          <pc:docMk/>
          <pc:sldMk cId="1989792014" sldId="258"/>
        </pc:sldMkLst>
        <pc:picChg chg="add mod">
          <ac:chgData name="Haiyang Han" userId="18db8f1a93844453" providerId="LiveId" clId="{B2C17E71-6A6E-44DA-AB37-2B6E08D98063}" dt="2021-07-14T06:18:20.784" v="0"/>
          <ac:picMkLst>
            <pc:docMk/>
            <pc:sldMk cId="1989792014" sldId="258"/>
            <ac:picMk id="4" creationId="{9619EC50-E732-4075-B896-254FFA9A26C0}"/>
          </ac:picMkLst>
        </pc:picChg>
      </pc:sldChg>
      <pc:sldChg chg="addSp delSp modSp mod modAnim">
        <pc:chgData name="Haiyang Han" userId="18db8f1a93844453" providerId="LiveId" clId="{B2C17E71-6A6E-44DA-AB37-2B6E08D98063}" dt="2021-07-17T02:35:53.506" v="2042" actId="5793"/>
        <pc:sldMkLst>
          <pc:docMk/>
          <pc:sldMk cId="385237750" sldId="264"/>
        </pc:sldMkLst>
        <pc:spChg chg="mod">
          <ac:chgData name="Haiyang Han" userId="18db8f1a93844453" providerId="LiveId" clId="{B2C17E71-6A6E-44DA-AB37-2B6E08D98063}" dt="2021-07-17T01:22:18.036" v="36" actId="1076"/>
          <ac:spMkLst>
            <pc:docMk/>
            <pc:sldMk cId="385237750" sldId="264"/>
            <ac:spMk id="2" creationId="{0818680E-1D58-4EAA-A96E-0F71AAD5496B}"/>
          </ac:spMkLst>
        </pc:spChg>
        <pc:spChg chg="del mod">
          <ac:chgData name="Haiyang Han" userId="18db8f1a93844453" providerId="LiveId" clId="{B2C17E71-6A6E-44DA-AB37-2B6E08D98063}" dt="2021-07-17T01:22:40.680" v="62" actId="478"/>
          <ac:spMkLst>
            <pc:docMk/>
            <pc:sldMk cId="385237750" sldId="264"/>
            <ac:spMk id="3" creationId="{55A25EBC-D886-46E4-8D7A-6B3B37D76287}"/>
          </ac:spMkLst>
        </pc:spChg>
        <pc:spChg chg="mod">
          <ac:chgData name="Haiyang Han" userId="18db8f1a93844453" providerId="LiveId" clId="{B2C17E71-6A6E-44DA-AB37-2B6E08D98063}" dt="2021-07-17T01:22:33.841" v="61" actId="1036"/>
          <ac:spMkLst>
            <pc:docMk/>
            <pc:sldMk cId="385237750" sldId="264"/>
            <ac:spMk id="7" creationId="{701FA1F0-874D-7A40-BE9F-87D804C0188C}"/>
          </ac:spMkLst>
        </pc:spChg>
        <pc:spChg chg="mod">
          <ac:chgData name="Haiyang Han" userId="18db8f1a93844453" providerId="LiveId" clId="{B2C17E71-6A6E-44DA-AB37-2B6E08D98063}" dt="2021-07-17T01:22:33.841" v="61" actId="1036"/>
          <ac:spMkLst>
            <pc:docMk/>
            <pc:sldMk cId="385237750" sldId="264"/>
            <ac:spMk id="14" creationId="{9702B1C0-DE37-274F-89C4-586F0F82516B}"/>
          </ac:spMkLst>
        </pc:spChg>
        <pc:spChg chg="mod">
          <ac:chgData name="Haiyang Han" userId="18db8f1a93844453" providerId="LiveId" clId="{B2C17E71-6A6E-44DA-AB37-2B6E08D98063}" dt="2021-07-17T02:35:52.512" v="2041" actId="20577"/>
          <ac:spMkLst>
            <pc:docMk/>
            <pc:sldMk cId="385237750" sldId="264"/>
            <ac:spMk id="15" creationId="{AAECBB3D-A157-844A-85A4-6D96AFF35E4B}"/>
          </ac:spMkLst>
        </pc:spChg>
        <pc:spChg chg="mod">
          <ac:chgData name="Haiyang Han" userId="18db8f1a93844453" providerId="LiveId" clId="{B2C17E71-6A6E-44DA-AB37-2B6E08D98063}" dt="2021-07-17T01:22:33.841" v="61" actId="1036"/>
          <ac:spMkLst>
            <pc:docMk/>
            <pc:sldMk cId="385237750" sldId="264"/>
            <ac:spMk id="21" creationId="{7EA273CF-4448-E54D-AD06-F18E2818C4B7}"/>
          </ac:spMkLst>
        </pc:spChg>
        <pc:spChg chg="add mod">
          <ac:chgData name="Haiyang Han" userId="18db8f1a93844453" providerId="LiveId" clId="{B2C17E71-6A6E-44DA-AB37-2B6E08D98063}" dt="2021-07-17T01:22:59.221" v="84" actId="20577"/>
          <ac:spMkLst>
            <pc:docMk/>
            <pc:sldMk cId="385237750" sldId="264"/>
            <ac:spMk id="23" creationId="{8016143D-7C73-4898-B8C1-096ABF85942D}"/>
          </ac:spMkLst>
        </pc:spChg>
        <pc:spChg chg="add mod">
          <ac:chgData name="Haiyang Han" userId="18db8f1a93844453" providerId="LiveId" clId="{B2C17E71-6A6E-44DA-AB37-2B6E08D98063}" dt="2021-07-17T01:24:36.748" v="105" actId="14100"/>
          <ac:spMkLst>
            <pc:docMk/>
            <pc:sldMk cId="385237750" sldId="264"/>
            <ac:spMk id="24" creationId="{F7453855-80C4-4CFE-B4FA-CC01BCD250E0}"/>
          </ac:spMkLst>
        </pc:spChg>
        <pc:spChg chg="mod">
          <ac:chgData name="Haiyang Han" userId="18db8f1a93844453" providerId="LiveId" clId="{B2C17E71-6A6E-44DA-AB37-2B6E08D98063}" dt="2021-07-17T01:22:33.841" v="61" actId="1036"/>
          <ac:spMkLst>
            <pc:docMk/>
            <pc:sldMk cId="385237750" sldId="264"/>
            <ac:spMk id="25" creationId="{822A99AA-43A4-D643-93F1-95A120B64038}"/>
          </ac:spMkLst>
        </pc:spChg>
        <pc:spChg chg="add del mod">
          <ac:chgData name="Haiyang Han" userId="18db8f1a93844453" providerId="LiveId" clId="{B2C17E71-6A6E-44DA-AB37-2B6E08D98063}" dt="2021-07-17T01:23:31.479" v="92"/>
          <ac:spMkLst>
            <pc:docMk/>
            <pc:sldMk cId="385237750" sldId="264"/>
            <ac:spMk id="27" creationId="{EA2D8124-435C-42B2-9547-37466FD3483D}"/>
          </ac:spMkLst>
        </pc:spChg>
        <pc:spChg chg="add mod">
          <ac:chgData name="Haiyang Han" userId="18db8f1a93844453" providerId="LiveId" clId="{B2C17E71-6A6E-44DA-AB37-2B6E08D98063}" dt="2021-07-17T01:23:53.672" v="99" actId="1076"/>
          <ac:spMkLst>
            <pc:docMk/>
            <pc:sldMk cId="385237750" sldId="264"/>
            <ac:spMk id="29" creationId="{02BF29F3-BE11-42F1-AC3C-0AF44DABD018}"/>
          </ac:spMkLst>
        </pc:spChg>
        <pc:spChg chg="add mod">
          <ac:chgData name="Haiyang Han" userId="18db8f1a93844453" providerId="LiveId" clId="{B2C17E71-6A6E-44DA-AB37-2B6E08D98063}" dt="2021-07-17T01:24:28.139" v="103" actId="14100"/>
          <ac:spMkLst>
            <pc:docMk/>
            <pc:sldMk cId="385237750" sldId="264"/>
            <ac:spMk id="31" creationId="{E159C3D9-55FF-4A6B-99AE-B3341D87C2D9}"/>
          </ac:spMkLst>
        </pc:spChg>
        <pc:spChg chg="add mod">
          <ac:chgData name="Haiyang Han" userId="18db8f1a93844453" providerId="LiveId" clId="{B2C17E71-6A6E-44DA-AB37-2B6E08D98063}" dt="2021-07-17T01:24:53.141" v="110" actId="1076"/>
          <ac:spMkLst>
            <pc:docMk/>
            <pc:sldMk cId="385237750" sldId="264"/>
            <ac:spMk id="32" creationId="{96E6BF29-F443-411B-985A-2E2D9AC40DE0}"/>
          </ac:spMkLst>
        </pc:spChg>
        <pc:picChg chg="mod ord">
          <ac:chgData name="Haiyang Han" userId="18db8f1a93844453" providerId="LiveId" clId="{B2C17E71-6A6E-44DA-AB37-2B6E08D98063}" dt="2021-07-17T01:24:43.615" v="106" actId="167"/>
          <ac:picMkLst>
            <pc:docMk/>
            <pc:sldMk cId="385237750" sldId="264"/>
            <ac:picMk id="5" creationId="{FEAF7201-62A5-DB48-817C-84166A2A76EF}"/>
          </ac:picMkLst>
        </pc:picChg>
        <pc:picChg chg="mod">
          <ac:chgData name="Haiyang Han" userId="18db8f1a93844453" providerId="LiveId" clId="{B2C17E71-6A6E-44DA-AB37-2B6E08D98063}" dt="2021-07-17T01:22:33.841" v="61" actId="1036"/>
          <ac:picMkLst>
            <pc:docMk/>
            <pc:sldMk cId="385237750" sldId="264"/>
            <ac:picMk id="6" creationId="{7F5CCD52-A81A-7048-98D9-CDE28CB1A8B9}"/>
          </ac:picMkLst>
        </pc:picChg>
        <pc:picChg chg="add del mod">
          <ac:chgData name="Haiyang Han" userId="18db8f1a93844453" providerId="LiveId" clId="{B2C17E71-6A6E-44DA-AB37-2B6E08D98063}" dt="2021-07-17T01:23:37.205" v="94"/>
          <ac:picMkLst>
            <pc:docMk/>
            <pc:sldMk cId="385237750" sldId="264"/>
            <ac:picMk id="28" creationId="{FC94CB6A-4E75-4273-9A94-74450AC00BC2}"/>
          </ac:picMkLst>
        </pc:picChg>
        <pc:cxnChg chg="mod">
          <ac:chgData name="Haiyang Han" userId="18db8f1a93844453" providerId="LiveId" clId="{B2C17E71-6A6E-44DA-AB37-2B6E08D98063}" dt="2021-07-17T01:22:33.841" v="61" actId="1036"/>
          <ac:cxnSpMkLst>
            <pc:docMk/>
            <pc:sldMk cId="385237750" sldId="264"/>
            <ac:cxnSpMk id="8" creationId="{5E19A9B2-AFA7-F046-9D99-DE1E4DC19D96}"/>
          </ac:cxnSpMkLst>
        </pc:cxnChg>
        <pc:cxnChg chg="mod">
          <ac:chgData name="Haiyang Han" userId="18db8f1a93844453" providerId="LiveId" clId="{B2C17E71-6A6E-44DA-AB37-2B6E08D98063}" dt="2021-07-17T01:22:33.841" v="61" actId="1036"/>
          <ac:cxnSpMkLst>
            <pc:docMk/>
            <pc:sldMk cId="385237750" sldId="264"/>
            <ac:cxnSpMk id="9" creationId="{F63962B3-B5ED-3146-8E82-42AE45A7144E}"/>
          </ac:cxnSpMkLst>
        </pc:cxnChg>
        <pc:cxnChg chg="mod">
          <ac:chgData name="Haiyang Han" userId="18db8f1a93844453" providerId="LiveId" clId="{B2C17E71-6A6E-44DA-AB37-2B6E08D98063}" dt="2021-07-17T01:24:56.402" v="111" actId="14100"/>
          <ac:cxnSpMkLst>
            <pc:docMk/>
            <pc:sldMk cId="385237750" sldId="264"/>
            <ac:cxnSpMk id="17" creationId="{68C64AB6-8607-7F48-91B5-9A1E69619E08}"/>
          </ac:cxnSpMkLst>
        </pc:cxnChg>
        <pc:cxnChg chg="mod">
          <ac:chgData name="Haiyang Han" userId="18db8f1a93844453" providerId="LiveId" clId="{B2C17E71-6A6E-44DA-AB37-2B6E08D98063}" dt="2021-07-17T01:22:33.841" v="61" actId="1036"/>
          <ac:cxnSpMkLst>
            <pc:docMk/>
            <pc:sldMk cId="385237750" sldId="264"/>
            <ac:cxnSpMk id="22" creationId="{D77A2A29-3DC0-3B44-8542-3FC6C641D4CA}"/>
          </ac:cxnSpMkLst>
        </pc:cxnChg>
        <pc:cxnChg chg="mod">
          <ac:chgData name="Haiyang Han" userId="18db8f1a93844453" providerId="LiveId" clId="{B2C17E71-6A6E-44DA-AB37-2B6E08D98063}" dt="2021-07-17T01:22:33.841" v="61" actId="1036"/>
          <ac:cxnSpMkLst>
            <pc:docMk/>
            <pc:sldMk cId="385237750" sldId="264"/>
            <ac:cxnSpMk id="26" creationId="{D034B3F2-F18A-0B46-811A-FA7512D7F66E}"/>
          </ac:cxnSpMkLst>
        </pc:cxnChg>
        <pc:cxnChg chg="mod">
          <ac:chgData name="Haiyang Han" userId="18db8f1a93844453" providerId="LiveId" clId="{B2C17E71-6A6E-44DA-AB37-2B6E08D98063}" dt="2021-07-17T01:22:33.841" v="61" actId="1036"/>
          <ac:cxnSpMkLst>
            <pc:docMk/>
            <pc:sldMk cId="385237750" sldId="264"/>
            <ac:cxnSpMk id="30" creationId="{7A956184-C990-174A-B9AC-7CB2BC80868C}"/>
          </ac:cxnSpMkLst>
        </pc:cxnChg>
        <pc:cxnChg chg="mod">
          <ac:chgData name="Haiyang Han" userId="18db8f1a93844453" providerId="LiveId" clId="{B2C17E71-6A6E-44DA-AB37-2B6E08D98063}" dt="2021-07-17T01:22:33.841" v="61" actId="1036"/>
          <ac:cxnSpMkLst>
            <pc:docMk/>
            <pc:sldMk cId="385237750" sldId="264"/>
            <ac:cxnSpMk id="33" creationId="{4803E17B-44A2-A34D-906E-93191E2EC40F}"/>
          </ac:cxnSpMkLst>
        </pc:cxnChg>
      </pc:sldChg>
      <pc:sldChg chg="modSp mod">
        <pc:chgData name="Haiyang Han" userId="18db8f1a93844453" providerId="LiveId" clId="{B2C17E71-6A6E-44DA-AB37-2B6E08D98063}" dt="2021-07-17T02:40:51.501" v="2308" actId="114"/>
        <pc:sldMkLst>
          <pc:docMk/>
          <pc:sldMk cId="3250310126" sldId="265"/>
        </pc:sldMkLst>
        <pc:spChg chg="mod">
          <ac:chgData name="Haiyang Han" userId="18db8f1a93844453" providerId="LiveId" clId="{B2C17E71-6A6E-44DA-AB37-2B6E08D98063}" dt="2021-07-17T02:29:53.049" v="1719" actId="20577"/>
          <ac:spMkLst>
            <pc:docMk/>
            <pc:sldMk cId="3250310126" sldId="265"/>
            <ac:spMk id="2" creationId="{0818680E-1D58-4EAA-A96E-0F71AAD5496B}"/>
          </ac:spMkLst>
        </pc:spChg>
        <pc:spChg chg="mod">
          <ac:chgData name="Haiyang Han" userId="18db8f1a93844453" providerId="LiveId" clId="{B2C17E71-6A6E-44DA-AB37-2B6E08D98063}" dt="2021-07-17T02:40:51.501" v="2308" actId="114"/>
          <ac:spMkLst>
            <pc:docMk/>
            <pc:sldMk cId="3250310126" sldId="265"/>
            <ac:spMk id="3" creationId="{55A25EBC-D886-46E4-8D7A-6B3B37D76287}"/>
          </ac:spMkLst>
        </pc:spChg>
      </pc:sldChg>
      <pc:sldChg chg="addSp delSp modSp mod">
        <pc:chgData name="Haiyang Han" userId="18db8f1a93844453" providerId="LiveId" clId="{B2C17E71-6A6E-44DA-AB37-2B6E08D98063}" dt="2021-07-17T02:29:25.556" v="1704" actId="20577"/>
        <pc:sldMkLst>
          <pc:docMk/>
          <pc:sldMk cId="3670046539" sldId="266"/>
        </pc:sldMkLst>
        <pc:spChg chg="mod">
          <ac:chgData name="Haiyang Han" userId="18db8f1a93844453" providerId="LiveId" clId="{B2C17E71-6A6E-44DA-AB37-2B6E08D98063}" dt="2021-07-17T02:29:25.556" v="1704" actId="20577"/>
          <ac:spMkLst>
            <pc:docMk/>
            <pc:sldMk cId="3670046539" sldId="266"/>
            <ac:spMk id="2" creationId="{0818680E-1D58-4EAA-A96E-0F71AAD5496B}"/>
          </ac:spMkLst>
        </pc:spChg>
        <pc:spChg chg="mod">
          <ac:chgData name="Haiyang Han" userId="18db8f1a93844453" providerId="LiveId" clId="{B2C17E71-6A6E-44DA-AB37-2B6E08D98063}" dt="2021-07-17T02:29:15.809" v="1695" actId="20577"/>
          <ac:spMkLst>
            <pc:docMk/>
            <pc:sldMk cId="3670046539" sldId="266"/>
            <ac:spMk id="7" creationId="{B1BD375C-161F-1E47-B199-62444C775D0E}"/>
          </ac:spMkLst>
        </pc:spChg>
        <pc:spChg chg="add del mod">
          <ac:chgData name="Haiyang Han" userId="18db8f1a93844453" providerId="LiveId" clId="{B2C17E71-6A6E-44DA-AB37-2B6E08D98063}" dt="2021-07-17T02:24:55.510" v="1420" actId="478"/>
          <ac:spMkLst>
            <pc:docMk/>
            <pc:sldMk cId="3670046539" sldId="266"/>
            <ac:spMk id="8" creationId="{26D781E2-645F-48E0-8DE7-292BF43DA43A}"/>
          </ac:spMkLst>
        </pc:spChg>
        <pc:spChg chg="add del mod">
          <ac:chgData name="Haiyang Han" userId="18db8f1a93844453" providerId="LiveId" clId="{B2C17E71-6A6E-44DA-AB37-2B6E08D98063}" dt="2021-07-17T02:27:00.684" v="1539"/>
          <ac:spMkLst>
            <pc:docMk/>
            <pc:sldMk cId="3670046539" sldId="266"/>
            <ac:spMk id="10" creationId="{07055FDB-EDAF-439E-AC51-C048A576B0BA}"/>
          </ac:spMkLst>
        </pc:spChg>
        <pc:graphicFrameChg chg="add del mod">
          <ac:chgData name="Haiyang Han" userId="18db8f1a93844453" providerId="LiveId" clId="{B2C17E71-6A6E-44DA-AB37-2B6E08D98063}" dt="2021-07-17T02:24:54.865" v="1419"/>
          <ac:graphicFrameMkLst>
            <pc:docMk/>
            <pc:sldMk cId="3670046539" sldId="266"/>
            <ac:graphicFrameMk id="9" creationId="{77495CEA-1AEE-4621-B91B-BD9A00E44F5D}"/>
          </ac:graphicFrameMkLst>
        </pc:graphicFrameChg>
        <pc:picChg chg="add del mod">
          <ac:chgData name="Haiyang Han" userId="18db8f1a93844453" providerId="LiveId" clId="{B2C17E71-6A6E-44DA-AB37-2B6E08D98063}" dt="2021-07-17T02:24:55.510" v="1420" actId="478"/>
          <ac:picMkLst>
            <pc:docMk/>
            <pc:sldMk cId="3670046539" sldId="266"/>
            <ac:picMk id="6" creationId="{D1CD9D31-A6E8-AE44-B117-C41A26CA8504}"/>
          </ac:picMkLst>
        </pc:picChg>
      </pc:sldChg>
      <pc:sldChg chg="modSp mod">
        <pc:chgData name="Haiyang Han" userId="18db8f1a93844453" providerId="LiveId" clId="{B2C17E71-6A6E-44DA-AB37-2B6E08D98063}" dt="2021-07-17T02:35:01.102" v="2014" actId="404"/>
        <pc:sldMkLst>
          <pc:docMk/>
          <pc:sldMk cId="3041725462" sldId="268"/>
        </pc:sldMkLst>
        <pc:spChg chg="mod">
          <ac:chgData name="Haiyang Han" userId="18db8f1a93844453" providerId="LiveId" clId="{B2C17E71-6A6E-44DA-AB37-2B6E08D98063}" dt="2021-07-17T02:35:01.102" v="2014" actId="404"/>
          <ac:spMkLst>
            <pc:docMk/>
            <pc:sldMk cId="3041725462" sldId="268"/>
            <ac:spMk id="2" creationId="{0818680E-1D58-4EAA-A96E-0F71AAD5496B}"/>
          </ac:spMkLst>
        </pc:spChg>
        <pc:spChg chg="mod">
          <ac:chgData name="Haiyang Han" userId="18db8f1a93844453" providerId="LiveId" clId="{B2C17E71-6A6E-44DA-AB37-2B6E08D98063}" dt="2021-07-17T01:26:19.477" v="159" actId="20577"/>
          <ac:spMkLst>
            <pc:docMk/>
            <pc:sldMk cId="3041725462" sldId="268"/>
            <ac:spMk id="3" creationId="{55A25EBC-D886-46E4-8D7A-6B3B37D76287}"/>
          </ac:spMkLst>
        </pc:spChg>
      </pc:sldChg>
      <pc:sldChg chg="addSp delSp modSp mod">
        <pc:chgData name="Haiyang Han" userId="18db8f1a93844453" providerId="LiveId" clId="{B2C17E71-6A6E-44DA-AB37-2B6E08D98063}" dt="2021-07-17T02:39:55.108" v="2307" actId="20577"/>
        <pc:sldMkLst>
          <pc:docMk/>
          <pc:sldMk cId="2908226382" sldId="269"/>
        </pc:sldMkLst>
        <pc:spChg chg="del mod">
          <ac:chgData name="Haiyang Han" userId="18db8f1a93844453" providerId="LiveId" clId="{B2C17E71-6A6E-44DA-AB37-2B6E08D98063}" dt="2021-07-17T02:34:15.822" v="2003" actId="478"/>
          <ac:spMkLst>
            <pc:docMk/>
            <pc:sldMk cId="2908226382" sldId="269"/>
            <ac:spMk id="2" creationId="{0818680E-1D58-4EAA-A96E-0F71AAD5496B}"/>
          </ac:spMkLst>
        </pc:spChg>
        <pc:spChg chg="mod">
          <ac:chgData name="Haiyang Han" userId="18db8f1a93844453" providerId="LiveId" clId="{B2C17E71-6A6E-44DA-AB37-2B6E08D98063}" dt="2021-07-17T02:39:55.108" v="2307" actId="20577"/>
          <ac:spMkLst>
            <pc:docMk/>
            <pc:sldMk cId="2908226382" sldId="269"/>
            <ac:spMk id="3" creationId="{55A25EBC-D886-46E4-8D7A-6B3B37D76287}"/>
          </ac:spMkLst>
        </pc:spChg>
        <pc:spChg chg="add del mod">
          <ac:chgData name="Haiyang Han" userId="18db8f1a93844453" providerId="LiveId" clId="{B2C17E71-6A6E-44DA-AB37-2B6E08D98063}" dt="2021-07-17T02:34:18.991" v="2004" actId="478"/>
          <ac:spMkLst>
            <pc:docMk/>
            <pc:sldMk cId="2908226382" sldId="269"/>
            <ac:spMk id="12" creationId="{AD1A228F-FDDC-411D-9436-AD60BE115483}"/>
          </ac:spMkLst>
        </pc:spChg>
        <pc:spChg chg="mod">
          <ac:chgData name="Haiyang Han" userId="18db8f1a93844453" providerId="LiveId" clId="{B2C17E71-6A6E-44DA-AB37-2B6E08D98063}" dt="2021-07-17T02:35:51.273" v="2039"/>
          <ac:spMkLst>
            <pc:docMk/>
            <pc:sldMk cId="2908226382" sldId="269"/>
            <ac:spMk id="15" creationId="{AAECBB3D-A157-844A-85A4-6D96AFF35E4B}"/>
          </ac:spMkLst>
        </pc:spChg>
        <pc:picChg chg="mod">
          <ac:chgData name="Haiyang Han" userId="18db8f1a93844453" providerId="LiveId" clId="{B2C17E71-6A6E-44DA-AB37-2B6E08D98063}" dt="2021-07-17T02:35:52.020" v="2040" actId="1076"/>
          <ac:picMkLst>
            <pc:docMk/>
            <pc:sldMk cId="2908226382" sldId="269"/>
            <ac:picMk id="11" creationId="{CF3A30DE-B072-9948-BD31-7AA3D659EE02}"/>
          </ac:picMkLst>
        </pc:picChg>
      </pc:sldChg>
      <pc:sldChg chg="addSp modSp mod modNotesTx">
        <pc:chgData name="Haiyang Han" userId="18db8f1a93844453" providerId="LiveId" clId="{B2C17E71-6A6E-44DA-AB37-2B6E08D98063}" dt="2021-07-17T02:23:12.809" v="1408" actId="20577"/>
        <pc:sldMkLst>
          <pc:docMk/>
          <pc:sldMk cId="310903298" sldId="270"/>
        </pc:sldMkLst>
        <pc:spChg chg="add mod">
          <ac:chgData name="Haiyang Han" userId="18db8f1a93844453" providerId="LiveId" clId="{B2C17E71-6A6E-44DA-AB37-2B6E08D98063}" dt="2021-07-17T02:23:12.809" v="1408" actId="20577"/>
          <ac:spMkLst>
            <pc:docMk/>
            <pc:sldMk cId="310903298" sldId="270"/>
            <ac:spMk id="17" creationId="{D9C52489-D1EF-4BA1-8F6C-A61EFBE066EA}"/>
          </ac:spMkLst>
        </pc:spChg>
        <pc:spChg chg="mod">
          <ac:chgData name="Haiyang Han" userId="18db8f1a93844453" providerId="LiveId" clId="{B2C17E71-6A6E-44DA-AB37-2B6E08D98063}" dt="2021-07-17T02:05:37.087" v="1069" actId="1076"/>
          <ac:spMkLst>
            <pc:docMk/>
            <pc:sldMk cId="310903298" sldId="270"/>
            <ac:spMk id="32" creationId="{54D721AA-242D-B14E-9C91-2D6DD6B5AAA4}"/>
          </ac:spMkLst>
        </pc:spChg>
        <pc:spChg chg="mod">
          <ac:chgData name="Haiyang Han" userId="18db8f1a93844453" providerId="LiveId" clId="{B2C17E71-6A6E-44DA-AB37-2B6E08D98063}" dt="2021-07-17T02:05:37.087" v="1069" actId="1076"/>
          <ac:spMkLst>
            <pc:docMk/>
            <pc:sldMk cId="310903298" sldId="270"/>
            <ac:spMk id="33" creationId="{79AFA9A8-3803-6143-B583-83C8D611173C}"/>
          </ac:spMkLst>
        </pc:spChg>
        <pc:spChg chg="mod">
          <ac:chgData name="Haiyang Han" userId="18db8f1a93844453" providerId="LiveId" clId="{B2C17E71-6A6E-44DA-AB37-2B6E08D98063}" dt="2021-07-17T02:05:37.087" v="1069" actId="1076"/>
          <ac:spMkLst>
            <pc:docMk/>
            <pc:sldMk cId="310903298" sldId="270"/>
            <ac:spMk id="34" creationId="{730A160A-0D06-0149-9546-6BD449671AF5}"/>
          </ac:spMkLst>
        </pc:spChg>
        <pc:spChg chg="mod">
          <ac:chgData name="Haiyang Han" userId="18db8f1a93844453" providerId="LiveId" clId="{B2C17E71-6A6E-44DA-AB37-2B6E08D98063}" dt="2021-07-17T02:05:37.087" v="1069" actId="1076"/>
          <ac:spMkLst>
            <pc:docMk/>
            <pc:sldMk cId="310903298" sldId="270"/>
            <ac:spMk id="35" creationId="{141FCB23-487C-4041-A7A4-5A8552AF297B}"/>
          </ac:spMkLst>
        </pc:spChg>
        <pc:spChg chg="mod">
          <ac:chgData name="Haiyang Han" userId="18db8f1a93844453" providerId="LiveId" clId="{B2C17E71-6A6E-44DA-AB37-2B6E08D98063}" dt="2021-07-17T02:05:37.087" v="1069" actId="1076"/>
          <ac:spMkLst>
            <pc:docMk/>
            <pc:sldMk cId="310903298" sldId="270"/>
            <ac:spMk id="36" creationId="{F7577A86-1F27-0344-B4AC-2F8013DE3345}"/>
          </ac:spMkLst>
        </pc:spChg>
        <pc:spChg chg="mod">
          <ac:chgData name="Haiyang Han" userId="18db8f1a93844453" providerId="LiveId" clId="{B2C17E71-6A6E-44DA-AB37-2B6E08D98063}" dt="2021-07-17T02:05:37.087" v="1069" actId="1076"/>
          <ac:spMkLst>
            <pc:docMk/>
            <pc:sldMk cId="310903298" sldId="270"/>
            <ac:spMk id="37" creationId="{05CF0B90-240C-144D-9D68-E8CC2D4BDA07}"/>
          </ac:spMkLst>
        </pc:spChg>
        <pc:picChg chg="mod">
          <ac:chgData name="Haiyang Han" userId="18db8f1a93844453" providerId="LiveId" clId="{B2C17E71-6A6E-44DA-AB37-2B6E08D98063}" dt="2021-07-17T02:05:37.087" v="1069" actId="1076"/>
          <ac:picMkLst>
            <pc:docMk/>
            <pc:sldMk cId="310903298" sldId="270"/>
            <ac:picMk id="21" creationId="{D9E48468-3F44-B34A-B359-0B1926D9A13C}"/>
          </ac:picMkLst>
        </pc:picChg>
        <pc:picChg chg="mod">
          <ac:chgData name="Haiyang Han" userId="18db8f1a93844453" providerId="LiveId" clId="{B2C17E71-6A6E-44DA-AB37-2B6E08D98063}" dt="2021-07-17T02:05:37.087" v="1069" actId="1076"/>
          <ac:picMkLst>
            <pc:docMk/>
            <pc:sldMk cId="310903298" sldId="270"/>
            <ac:picMk id="23" creationId="{4B119835-0B0C-3C4F-909E-8366A2A7BCA0}"/>
          </ac:picMkLst>
        </pc:picChg>
        <pc:picChg chg="mod">
          <ac:chgData name="Haiyang Han" userId="18db8f1a93844453" providerId="LiveId" clId="{B2C17E71-6A6E-44DA-AB37-2B6E08D98063}" dt="2021-07-17T02:05:37.087" v="1069" actId="1076"/>
          <ac:picMkLst>
            <pc:docMk/>
            <pc:sldMk cId="310903298" sldId="270"/>
            <ac:picMk id="25" creationId="{27A6D604-D5CC-304B-8965-451C6F8E2FC3}"/>
          </ac:picMkLst>
        </pc:picChg>
        <pc:picChg chg="mod">
          <ac:chgData name="Haiyang Han" userId="18db8f1a93844453" providerId="LiveId" clId="{B2C17E71-6A6E-44DA-AB37-2B6E08D98063}" dt="2021-07-17T02:05:37.087" v="1069" actId="1076"/>
          <ac:picMkLst>
            <pc:docMk/>
            <pc:sldMk cId="310903298" sldId="270"/>
            <ac:picMk id="27" creationId="{C4BF9906-8D24-CB42-B835-1DFEFC1A6083}"/>
          </ac:picMkLst>
        </pc:picChg>
        <pc:picChg chg="mod">
          <ac:chgData name="Haiyang Han" userId="18db8f1a93844453" providerId="LiveId" clId="{B2C17E71-6A6E-44DA-AB37-2B6E08D98063}" dt="2021-07-17T02:05:37.087" v="1069" actId="1076"/>
          <ac:picMkLst>
            <pc:docMk/>
            <pc:sldMk cId="310903298" sldId="270"/>
            <ac:picMk id="29" creationId="{93E4913C-265C-FB4E-AB20-7705E78CD754}"/>
          </ac:picMkLst>
        </pc:picChg>
        <pc:picChg chg="mod">
          <ac:chgData name="Haiyang Han" userId="18db8f1a93844453" providerId="LiveId" clId="{B2C17E71-6A6E-44DA-AB37-2B6E08D98063}" dt="2021-07-17T02:05:37.087" v="1069" actId="1076"/>
          <ac:picMkLst>
            <pc:docMk/>
            <pc:sldMk cId="310903298" sldId="270"/>
            <ac:picMk id="31" creationId="{70901DD6-1AE5-0C41-8544-9D865A6D714A}"/>
          </ac:picMkLst>
        </pc:picChg>
      </pc:sldChg>
      <pc:sldChg chg="addSp delSp modSp mod delAnim modAnim modNotesTx">
        <pc:chgData name="Haiyang Han" userId="18db8f1a93844453" providerId="LiveId" clId="{B2C17E71-6A6E-44DA-AB37-2B6E08D98063}" dt="2021-07-17T15:37:39.395" v="2310" actId="20577"/>
        <pc:sldMkLst>
          <pc:docMk/>
          <pc:sldMk cId="2867724776" sldId="271"/>
        </pc:sldMkLst>
        <pc:spChg chg="mod">
          <ac:chgData name="Haiyang Han" userId="18db8f1a93844453" providerId="LiveId" clId="{B2C17E71-6A6E-44DA-AB37-2B6E08D98063}" dt="2021-07-17T02:06:11.311" v="1084" actId="20577"/>
          <ac:spMkLst>
            <pc:docMk/>
            <pc:sldMk cId="2867724776" sldId="271"/>
            <ac:spMk id="2" creationId="{0818680E-1D58-4EAA-A96E-0F71AAD5496B}"/>
          </ac:spMkLst>
        </pc:spChg>
        <pc:spChg chg="mod">
          <ac:chgData name="Haiyang Han" userId="18db8f1a93844453" providerId="LiveId" clId="{B2C17E71-6A6E-44DA-AB37-2B6E08D98063}" dt="2021-07-17T15:37:39.395" v="2310" actId="20577"/>
          <ac:spMkLst>
            <pc:docMk/>
            <pc:sldMk cId="2867724776" sldId="271"/>
            <ac:spMk id="3" creationId="{55A25EBC-D886-46E4-8D7A-6B3B37D76287}"/>
          </ac:spMkLst>
        </pc:spChg>
        <pc:spChg chg="mod">
          <ac:chgData name="Haiyang Han" userId="18db8f1a93844453" providerId="LiveId" clId="{B2C17E71-6A6E-44DA-AB37-2B6E08D98063}" dt="2021-07-17T01:34:10.721" v="452" actId="1076"/>
          <ac:spMkLst>
            <pc:docMk/>
            <pc:sldMk cId="2867724776" sldId="271"/>
            <ac:spMk id="7" creationId="{92EBA8F4-A08D-7B40-898A-97E061F0516E}"/>
          </ac:spMkLst>
        </pc:spChg>
        <pc:spChg chg="del">
          <ac:chgData name="Haiyang Han" userId="18db8f1a93844453" providerId="LiveId" clId="{B2C17E71-6A6E-44DA-AB37-2B6E08D98063}" dt="2021-07-17T01:28:25.564" v="162" actId="478"/>
          <ac:spMkLst>
            <pc:docMk/>
            <pc:sldMk cId="2867724776" sldId="271"/>
            <ac:spMk id="8" creationId="{79D0BEEC-1D5D-7D41-89A4-12027FB8ABA6}"/>
          </ac:spMkLst>
        </pc:spChg>
        <pc:spChg chg="add mod">
          <ac:chgData name="Haiyang Han" userId="18db8f1a93844453" providerId="LiveId" clId="{B2C17E71-6A6E-44DA-AB37-2B6E08D98063}" dt="2021-07-17T01:34:10.721" v="452" actId="1076"/>
          <ac:spMkLst>
            <pc:docMk/>
            <pc:sldMk cId="2867724776" sldId="271"/>
            <ac:spMk id="10" creationId="{78449D7D-350F-4B0F-845B-3E3F6CF69E4E}"/>
          </ac:spMkLst>
        </pc:spChg>
        <pc:picChg chg="mod">
          <ac:chgData name="Haiyang Han" userId="18db8f1a93844453" providerId="LiveId" clId="{B2C17E71-6A6E-44DA-AB37-2B6E08D98063}" dt="2021-07-17T01:34:10.721" v="452" actId="1076"/>
          <ac:picMkLst>
            <pc:docMk/>
            <pc:sldMk cId="2867724776" sldId="271"/>
            <ac:picMk id="5" creationId="{BDE6ACA1-41C0-5743-9822-E6CB776208B3}"/>
          </ac:picMkLst>
        </pc:picChg>
        <pc:cxnChg chg="add del mod">
          <ac:chgData name="Haiyang Han" userId="18db8f1a93844453" providerId="LiveId" clId="{B2C17E71-6A6E-44DA-AB37-2B6E08D98063}" dt="2021-07-17T01:32:18.614" v="310" actId="478"/>
          <ac:cxnSpMkLst>
            <pc:docMk/>
            <pc:sldMk cId="2867724776" sldId="271"/>
            <ac:cxnSpMk id="9" creationId="{22EB688A-9943-4B69-AE65-AD754E76B43F}"/>
          </ac:cxnSpMkLst>
        </pc:cxnChg>
      </pc:sldChg>
      <pc:sldChg chg="addSp delSp modSp mod">
        <pc:chgData name="Haiyang Han" userId="18db8f1a93844453" providerId="LiveId" clId="{B2C17E71-6A6E-44DA-AB37-2B6E08D98063}" dt="2021-07-17T01:46:47.413" v="859" actId="14100"/>
        <pc:sldMkLst>
          <pc:docMk/>
          <pc:sldMk cId="3234095685" sldId="272"/>
        </pc:sldMkLst>
        <pc:spChg chg="del mod">
          <ac:chgData name="Haiyang Han" userId="18db8f1a93844453" providerId="LiveId" clId="{B2C17E71-6A6E-44DA-AB37-2B6E08D98063}" dt="2021-07-17T01:42:22.780" v="563" actId="478"/>
          <ac:spMkLst>
            <pc:docMk/>
            <pc:sldMk cId="3234095685" sldId="272"/>
            <ac:spMk id="2" creationId="{0818680E-1D58-4EAA-A96E-0F71AAD5496B}"/>
          </ac:spMkLst>
        </pc:spChg>
        <pc:spChg chg="mod">
          <ac:chgData name="Haiyang Han" userId="18db8f1a93844453" providerId="LiveId" clId="{B2C17E71-6A6E-44DA-AB37-2B6E08D98063}" dt="2021-07-17T01:46:45.349" v="858" actId="14100"/>
          <ac:spMkLst>
            <pc:docMk/>
            <pc:sldMk cId="3234095685" sldId="272"/>
            <ac:spMk id="11" creationId="{F860CB40-B52C-8A4D-B475-242944A9A575}"/>
          </ac:spMkLst>
        </pc:spChg>
        <pc:picChg chg="mod">
          <ac:chgData name="Haiyang Han" userId="18db8f1a93844453" providerId="LiveId" clId="{B2C17E71-6A6E-44DA-AB37-2B6E08D98063}" dt="2021-07-17T01:46:40.934" v="857" actId="1036"/>
          <ac:picMkLst>
            <pc:docMk/>
            <pc:sldMk cId="3234095685" sldId="272"/>
            <ac:picMk id="6" creationId="{D01D387B-CF0F-4F40-BE34-46D415A9F7F2}"/>
          </ac:picMkLst>
        </pc:picChg>
        <pc:picChg chg="mod ord">
          <ac:chgData name="Haiyang Han" userId="18db8f1a93844453" providerId="LiveId" clId="{B2C17E71-6A6E-44DA-AB37-2B6E08D98063}" dt="2021-07-17T01:46:40.934" v="857" actId="1036"/>
          <ac:picMkLst>
            <pc:docMk/>
            <pc:sldMk cId="3234095685" sldId="272"/>
            <ac:picMk id="10" creationId="{2B3D268C-EDB4-D04D-B41E-7D326850A41F}"/>
          </ac:picMkLst>
        </pc:picChg>
        <pc:cxnChg chg="add mod">
          <ac:chgData name="Haiyang Han" userId="18db8f1a93844453" providerId="LiveId" clId="{B2C17E71-6A6E-44DA-AB37-2B6E08D98063}" dt="2021-07-17T01:46:47.413" v="859" actId="14100"/>
          <ac:cxnSpMkLst>
            <pc:docMk/>
            <pc:sldMk cId="3234095685" sldId="272"/>
            <ac:cxnSpMk id="7" creationId="{8BB573F6-B95B-4DA1-B86B-680FD0EE3A75}"/>
          </ac:cxnSpMkLst>
        </pc:cxnChg>
      </pc:sldChg>
      <pc:sldChg chg="addSp delSp modSp mod">
        <pc:chgData name="Haiyang Han" userId="18db8f1a93844453" providerId="LiveId" clId="{B2C17E71-6A6E-44DA-AB37-2B6E08D98063}" dt="2021-07-17T02:05:54.180" v="1070" actId="5793"/>
        <pc:sldMkLst>
          <pc:docMk/>
          <pc:sldMk cId="2900355960" sldId="273"/>
        </pc:sldMkLst>
        <pc:spChg chg="del mod">
          <ac:chgData name="Haiyang Han" userId="18db8f1a93844453" providerId="LiveId" clId="{B2C17E71-6A6E-44DA-AB37-2B6E08D98063}" dt="2021-07-17T01:42:02.626" v="541" actId="478"/>
          <ac:spMkLst>
            <pc:docMk/>
            <pc:sldMk cId="2900355960" sldId="273"/>
            <ac:spMk id="2" creationId="{0818680E-1D58-4EAA-A96E-0F71AAD5496B}"/>
          </ac:spMkLst>
        </pc:spChg>
        <pc:spChg chg="mod">
          <ac:chgData name="Haiyang Han" userId="18db8f1a93844453" providerId="LiveId" clId="{B2C17E71-6A6E-44DA-AB37-2B6E08D98063}" dt="2021-07-17T02:05:54.180" v="1070" actId="5793"/>
          <ac:spMkLst>
            <pc:docMk/>
            <pc:sldMk cId="2900355960" sldId="273"/>
            <ac:spMk id="11" creationId="{F860CB40-B52C-8A4D-B475-242944A9A575}"/>
          </ac:spMkLst>
        </pc:spChg>
        <pc:spChg chg="add mod">
          <ac:chgData name="Haiyang Han" userId="18db8f1a93844453" providerId="LiveId" clId="{B2C17E71-6A6E-44DA-AB37-2B6E08D98063}" dt="2021-07-17T01:47:54.187" v="940" actId="1076"/>
          <ac:spMkLst>
            <pc:docMk/>
            <pc:sldMk cId="2900355960" sldId="273"/>
            <ac:spMk id="49" creationId="{D3228EFA-DAD4-4517-91E5-4D8E37CC8B96}"/>
          </ac:spMkLst>
        </pc:spChg>
        <pc:picChg chg="mod">
          <ac:chgData name="Haiyang Han" userId="18db8f1a93844453" providerId="LiveId" clId="{B2C17E71-6A6E-44DA-AB37-2B6E08D98063}" dt="2021-07-17T01:45:52.349" v="807" actId="1035"/>
          <ac:picMkLst>
            <pc:docMk/>
            <pc:sldMk cId="2900355960" sldId="273"/>
            <ac:picMk id="8" creationId="{37937990-02D2-D745-ACAF-440B01027ED8}"/>
          </ac:picMkLst>
        </pc:picChg>
        <pc:picChg chg="mod">
          <ac:chgData name="Haiyang Han" userId="18db8f1a93844453" providerId="LiveId" clId="{B2C17E71-6A6E-44DA-AB37-2B6E08D98063}" dt="2021-07-17T01:45:52.349" v="807" actId="1035"/>
          <ac:picMkLst>
            <pc:docMk/>
            <pc:sldMk cId="2900355960" sldId="273"/>
            <ac:picMk id="12" creationId="{910A9D6F-7FA1-F143-819A-0E0E5B6F77CA}"/>
          </ac:picMkLst>
        </pc:picChg>
        <pc:picChg chg="mod">
          <ac:chgData name="Haiyang Han" userId="18db8f1a93844453" providerId="LiveId" clId="{B2C17E71-6A6E-44DA-AB37-2B6E08D98063}" dt="2021-07-17T01:45:58.978" v="821" actId="1035"/>
          <ac:picMkLst>
            <pc:docMk/>
            <pc:sldMk cId="2900355960" sldId="273"/>
            <ac:picMk id="14" creationId="{8B1C4EBD-ED02-6740-9BEF-3C57D86721F1}"/>
          </ac:picMkLst>
        </pc:picChg>
        <pc:picChg chg="mod">
          <ac:chgData name="Haiyang Han" userId="18db8f1a93844453" providerId="LiveId" clId="{B2C17E71-6A6E-44DA-AB37-2B6E08D98063}" dt="2021-07-17T01:45:58.978" v="821" actId="1035"/>
          <ac:picMkLst>
            <pc:docMk/>
            <pc:sldMk cId="2900355960" sldId="273"/>
            <ac:picMk id="16" creationId="{BF679F65-530C-6343-9F7F-23A9DA949406}"/>
          </ac:picMkLst>
        </pc:picChg>
        <pc:cxnChg chg="add del mod">
          <ac:chgData name="Haiyang Han" userId="18db8f1a93844453" providerId="LiveId" clId="{B2C17E71-6A6E-44DA-AB37-2B6E08D98063}" dt="2021-07-17T01:41:41.479" v="533" actId="478"/>
          <ac:cxnSpMkLst>
            <pc:docMk/>
            <pc:sldMk cId="2900355960" sldId="273"/>
            <ac:cxnSpMk id="5" creationId="{6F2FE27B-12B9-4255-8F7E-D4A036C5877C}"/>
          </ac:cxnSpMkLst>
        </pc:cxnChg>
        <pc:cxnChg chg="add del mod">
          <ac:chgData name="Haiyang Han" userId="18db8f1a93844453" providerId="LiveId" clId="{B2C17E71-6A6E-44DA-AB37-2B6E08D98063}" dt="2021-07-17T01:37:33.508" v="468"/>
          <ac:cxnSpMkLst>
            <pc:docMk/>
            <pc:sldMk cId="2900355960" sldId="273"/>
            <ac:cxnSpMk id="13" creationId="{CB903DED-1455-4177-A537-1797C4CFF2AE}"/>
          </ac:cxnSpMkLst>
        </pc:cxnChg>
        <pc:cxnChg chg="add del mod">
          <ac:chgData name="Haiyang Han" userId="18db8f1a93844453" providerId="LiveId" clId="{B2C17E71-6A6E-44DA-AB37-2B6E08D98063}" dt="2021-07-17T01:41:40.574" v="532" actId="478"/>
          <ac:cxnSpMkLst>
            <pc:docMk/>
            <pc:sldMk cId="2900355960" sldId="273"/>
            <ac:cxnSpMk id="15" creationId="{0C138775-5504-47D9-9D5F-8880B4A5B689}"/>
          </ac:cxnSpMkLst>
        </pc:cxnChg>
        <pc:cxnChg chg="add del mod">
          <ac:chgData name="Haiyang Han" userId="18db8f1a93844453" providerId="LiveId" clId="{B2C17E71-6A6E-44DA-AB37-2B6E08D98063}" dt="2021-07-17T01:41:42.287" v="534" actId="478"/>
          <ac:cxnSpMkLst>
            <pc:docMk/>
            <pc:sldMk cId="2900355960" sldId="273"/>
            <ac:cxnSpMk id="17" creationId="{C6567318-2C06-44AE-AAF0-ACD5EAB66D87}"/>
          </ac:cxnSpMkLst>
        </pc:cxnChg>
        <pc:cxnChg chg="add del mod">
          <ac:chgData name="Haiyang Han" userId="18db8f1a93844453" providerId="LiveId" clId="{B2C17E71-6A6E-44DA-AB37-2B6E08D98063}" dt="2021-07-17T01:37:49.486" v="475" actId="21"/>
          <ac:cxnSpMkLst>
            <pc:docMk/>
            <pc:sldMk cId="2900355960" sldId="273"/>
            <ac:cxnSpMk id="18" creationId="{7C465FC0-324F-4E1C-A8BA-A398E8D01948}"/>
          </ac:cxnSpMkLst>
        </pc:cxnChg>
        <pc:cxnChg chg="add del mod">
          <ac:chgData name="Haiyang Han" userId="18db8f1a93844453" providerId="LiveId" clId="{B2C17E71-6A6E-44DA-AB37-2B6E08D98063}" dt="2021-07-17T01:37:51.494" v="477" actId="21"/>
          <ac:cxnSpMkLst>
            <pc:docMk/>
            <pc:sldMk cId="2900355960" sldId="273"/>
            <ac:cxnSpMk id="19" creationId="{6DBD0CC6-C2A0-4028-B967-4B8CB1899304}"/>
          </ac:cxnSpMkLst>
        </pc:cxnChg>
        <pc:cxnChg chg="add del mod">
          <ac:chgData name="Haiyang Han" userId="18db8f1a93844453" providerId="LiveId" clId="{B2C17E71-6A6E-44DA-AB37-2B6E08D98063}" dt="2021-07-17T01:41:43.934" v="535" actId="478"/>
          <ac:cxnSpMkLst>
            <pc:docMk/>
            <pc:sldMk cId="2900355960" sldId="273"/>
            <ac:cxnSpMk id="20" creationId="{49B5444F-F2C6-49E5-A13F-0A5D5AFFFB68}"/>
          </ac:cxnSpMkLst>
        </pc:cxnChg>
        <pc:cxnChg chg="add del mod">
          <ac:chgData name="Haiyang Han" userId="18db8f1a93844453" providerId="LiveId" clId="{B2C17E71-6A6E-44DA-AB37-2B6E08D98063}" dt="2021-07-17T01:41:46.310" v="537" actId="478"/>
          <ac:cxnSpMkLst>
            <pc:docMk/>
            <pc:sldMk cId="2900355960" sldId="273"/>
            <ac:cxnSpMk id="24" creationId="{76440D32-2BF5-43AE-9A53-86B2F80A99B3}"/>
          </ac:cxnSpMkLst>
        </pc:cxnChg>
        <pc:cxnChg chg="add del mod">
          <ac:chgData name="Haiyang Han" userId="18db8f1a93844453" providerId="LiveId" clId="{B2C17E71-6A6E-44DA-AB37-2B6E08D98063}" dt="2021-07-17T01:39:31.603" v="501" actId="478"/>
          <ac:cxnSpMkLst>
            <pc:docMk/>
            <pc:sldMk cId="2900355960" sldId="273"/>
            <ac:cxnSpMk id="25" creationId="{9F326280-E839-4155-A81E-47EB4AD2672B}"/>
          </ac:cxnSpMkLst>
        </pc:cxnChg>
        <pc:cxnChg chg="add del mod">
          <ac:chgData name="Haiyang Han" userId="18db8f1a93844453" providerId="LiveId" clId="{B2C17E71-6A6E-44DA-AB37-2B6E08D98063}" dt="2021-07-17T01:41:45.229" v="536" actId="478"/>
          <ac:cxnSpMkLst>
            <pc:docMk/>
            <pc:sldMk cId="2900355960" sldId="273"/>
            <ac:cxnSpMk id="31" creationId="{3053AC2B-0197-4A14-8AF2-979395477576}"/>
          </ac:cxnSpMkLst>
        </pc:cxnChg>
        <pc:cxnChg chg="add del mod">
          <ac:chgData name="Haiyang Han" userId="18db8f1a93844453" providerId="LiveId" clId="{B2C17E71-6A6E-44DA-AB37-2B6E08D98063}" dt="2021-07-17T01:41:47.549" v="538" actId="478"/>
          <ac:cxnSpMkLst>
            <pc:docMk/>
            <pc:sldMk cId="2900355960" sldId="273"/>
            <ac:cxnSpMk id="33" creationId="{64C0672E-33CD-4713-A2FF-52BA79C07509}"/>
          </ac:cxnSpMkLst>
        </pc:cxnChg>
        <pc:cxnChg chg="add del mod">
          <ac:chgData name="Haiyang Han" userId="18db8f1a93844453" providerId="LiveId" clId="{B2C17E71-6A6E-44DA-AB37-2B6E08D98063}" dt="2021-07-17T01:49:31.168" v="1046" actId="478"/>
          <ac:cxnSpMkLst>
            <pc:docMk/>
            <pc:sldMk cId="2900355960" sldId="273"/>
            <ac:cxnSpMk id="34" creationId="{14626097-46A2-4737-B4FF-1FFC812F1C2F}"/>
          </ac:cxnSpMkLst>
        </pc:cxnChg>
        <pc:cxnChg chg="add del mod">
          <ac:chgData name="Haiyang Han" userId="18db8f1a93844453" providerId="LiveId" clId="{B2C17E71-6A6E-44DA-AB37-2B6E08D98063}" dt="2021-07-17T01:41:02.884" v="516" actId="478"/>
          <ac:cxnSpMkLst>
            <pc:docMk/>
            <pc:sldMk cId="2900355960" sldId="273"/>
            <ac:cxnSpMk id="40" creationId="{0FC54F6E-A486-467E-9339-F6D87729AA35}"/>
          </ac:cxnSpMkLst>
        </pc:cxnChg>
        <pc:cxnChg chg="add del">
          <ac:chgData name="Haiyang Han" userId="18db8f1a93844453" providerId="LiveId" clId="{B2C17E71-6A6E-44DA-AB37-2B6E08D98063}" dt="2021-07-17T01:41:05.299" v="517" actId="478"/>
          <ac:cxnSpMkLst>
            <pc:docMk/>
            <pc:sldMk cId="2900355960" sldId="273"/>
            <ac:cxnSpMk id="42" creationId="{CF957746-5E8C-4056-BCE3-532D00A03C27}"/>
          </ac:cxnSpMkLst>
        </pc:cxnChg>
        <pc:cxnChg chg="add del mod">
          <ac:chgData name="Haiyang Han" userId="18db8f1a93844453" providerId="LiveId" clId="{B2C17E71-6A6E-44DA-AB37-2B6E08D98063}" dt="2021-07-17T01:41:38.153" v="531"/>
          <ac:cxnSpMkLst>
            <pc:docMk/>
            <pc:sldMk cId="2900355960" sldId="273"/>
            <ac:cxnSpMk id="43" creationId="{09DE515C-BC73-4368-B2C1-E3E72352BC8E}"/>
          </ac:cxnSpMkLst>
        </pc:cxnChg>
        <pc:cxnChg chg="add del mod">
          <ac:chgData name="Haiyang Han" userId="18db8f1a93844453" providerId="LiveId" clId="{B2C17E71-6A6E-44DA-AB37-2B6E08D98063}" dt="2021-07-17T01:41:37.362" v="527"/>
          <ac:cxnSpMkLst>
            <pc:docMk/>
            <pc:sldMk cId="2900355960" sldId="273"/>
            <ac:cxnSpMk id="47" creationId="{989DAE1A-4DBE-4C9C-9E69-868E465D3F5F}"/>
          </ac:cxnSpMkLst>
        </pc:cxnChg>
      </pc:sldChg>
      <pc:sldChg chg="addSp delSp modSp mod">
        <pc:chgData name="Haiyang Han" userId="18db8f1a93844453" providerId="LiveId" clId="{B2C17E71-6A6E-44DA-AB37-2B6E08D98063}" dt="2021-07-17T02:02:54.864" v="1047" actId="1076"/>
        <pc:sldMkLst>
          <pc:docMk/>
          <pc:sldMk cId="1810227535" sldId="274"/>
        </pc:sldMkLst>
        <pc:spChg chg="del">
          <ac:chgData name="Haiyang Han" userId="18db8f1a93844453" providerId="LiveId" clId="{B2C17E71-6A6E-44DA-AB37-2B6E08D98063}" dt="2021-07-17T01:48:06.247" v="941" actId="478"/>
          <ac:spMkLst>
            <pc:docMk/>
            <pc:sldMk cId="1810227535" sldId="274"/>
            <ac:spMk id="2" creationId="{0818680E-1D58-4EAA-A96E-0F71AAD5496B}"/>
          </ac:spMkLst>
        </pc:spChg>
        <pc:spChg chg="add del mod">
          <ac:chgData name="Haiyang Han" userId="18db8f1a93844453" providerId="LiveId" clId="{B2C17E71-6A6E-44DA-AB37-2B6E08D98063}" dt="2021-07-17T01:48:16.370" v="943" actId="478"/>
          <ac:spMkLst>
            <pc:docMk/>
            <pc:sldMk cId="1810227535" sldId="274"/>
            <ac:spMk id="5" creationId="{556797A6-AEEA-4C51-B6B8-24A3DBDC7975}"/>
          </ac:spMkLst>
        </pc:spChg>
        <pc:spChg chg="mod">
          <ac:chgData name="Haiyang Han" userId="18db8f1a93844453" providerId="LiveId" clId="{B2C17E71-6A6E-44DA-AB37-2B6E08D98063}" dt="2021-07-17T02:02:54.864" v="1047" actId="1076"/>
          <ac:spMkLst>
            <pc:docMk/>
            <pc:sldMk cId="1810227535" sldId="274"/>
            <ac:spMk id="9" creationId="{7891728B-04EA-8A4F-88A4-7AB59119AC48}"/>
          </ac:spMkLst>
        </pc:spChg>
        <pc:spChg chg="mod">
          <ac:chgData name="Haiyang Han" userId="18db8f1a93844453" providerId="LiveId" clId="{B2C17E71-6A6E-44DA-AB37-2B6E08D98063}" dt="2021-07-17T01:49:05.222" v="1045" actId="20577"/>
          <ac:spMkLst>
            <pc:docMk/>
            <pc:sldMk cId="1810227535" sldId="274"/>
            <ac:spMk id="11" creationId="{F860CB40-B52C-8A4D-B475-242944A9A575}"/>
          </ac:spMkLst>
        </pc:spChg>
        <pc:cxnChg chg="mod">
          <ac:chgData name="Haiyang Han" userId="18db8f1a93844453" providerId="LiveId" clId="{B2C17E71-6A6E-44DA-AB37-2B6E08D98063}" dt="2021-07-17T02:02:54.864" v="1047" actId="1076"/>
          <ac:cxnSpMkLst>
            <pc:docMk/>
            <pc:sldMk cId="1810227535" sldId="274"/>
            <ac:cxnSpMk id="15" creationId="{601A3AD2-B0DD-9C42-A4D4-647A56B03384}"/>
          </ac:cxnSpMkLst>
        </pc:cxnChg>
      </pc:sldChg>
      <pc:sldChg chg="modSp mod">
        <pc:chgData name="Haiyang Han" userId="18db8f1a93844453" providerId="LiveId" clId="{B2C17E71-6A6E-44DA-AB37-2B6E08D98063}" dt="2021-07-17T02:03:54.046" v="1052" actId="20577"/>
        <pc:sldMkLst>
          <pc:docMk/>
          <pc:sldMk cId="885641199" sldId="275"/>
        </pc:sldMkLst>
        <pc:spChg chg="mod">
          <ac:chgData name="Haiyang Han" userId="18db8f1a93844453" providerId="LiveId" clId="{B2C17E71-6A6E-44DA-AB37-2B6E08D98063}" dt="2021-07-17T02:03:54.046" v="1052" actId="20577"/>
          <ac:spMkLst>
            <pc:docMk/>
            <pc:sldMk cId="885641199" sldId="275"/>
            <ac:spMk id="3" creationId="{55A25EBC-D886-46E4-8D7A-6B3B37D7628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F5B95C-ADBF-9B4A-ACE2-67DD0B2755F6}" type="datetimeFigureOut">
              <a:rPr lang="en-US" smtClean="0"/>
              <a:t>7/17/21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47F662-BF7E-1843-B920-5D3B56310859}" type="slidenum">
              <a:rPr lang="en-US" smtClean="0"/>
              <a:t>‹#›</a:t>
            </a:fld>
            <a:endParaRPr lang="en-US"/>
          </a:p>
        </p:txBody>
      </p:sp>
    </p:spTree>
    <p:extLst>
      <p:ext uri="{BB962C8B-B14F-4D97-AF65-F5344CB8AC3E}">
        <p14:creationId xmlns:p14="http://schemas.microsoft.com/office/powerpoint/2010/main" val="1608828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today I will be presenting our work Pho$: A Case for Shared Optical Caches. I am an ECE PhD student at Northwestern University.</a:t>
            </a:r>
          </a:p>
          <a:p>
            <a:r>
              <a:rPr lang="en-US" dirty="0"/>
              <a:t>This is a work in collaboration with </a:t>
            </a:r>
            <a:r>
              <a:rPr lang="en-US" sz="1200" b="0" i="0" u="none" strike="noStrike" baseline="0" dirty="0" err="1">
                <a:latin typeface="Arial" panose="020B0604020202020204" pitchFamily="34" charset="0"/>
                <a:cs typeface="Arial" panose="020B0604020202020204" pitchFamily="34" charset="0"/>
              </a:rPr>
              <a:t>Theoni</a:t>
            </a:r>
            <a:r>
              <a:rPr lang="en-US" sz="1200" b="0" i="0" u="none" strike="noStrike" baseline="0" dirty="0">
                <a:latin typeface="Arial" panose="020B0604020202020204" pitchFamily="34" charset="0"/>
                <a:cs typeface="Arial" panose="020B0604020202020204" pitchFamily="34" charset="0"/>
              </a:rPr>
              <a:t> </a:t>
            </a:r>
            <a:r>
              <a:rPr lang="en-US" sz="1200" b="0" i="0" u="none" strike="noStrike" baseline="0" dirty="0" err="1">
                <a:latin typeface="Arial" panose="020B0604020202020204" pitchFamily="34" charset="0"/>
                <a:cs typeface="Arial" panose="020B0604020202020204" pitchFamily="34" charset="0"/>
              </a:rPr>
              <a:t>Alexoudi</a:t>
            </a:r>
            <a:r>
              <a:rPr lang="en-US" sz="1200" b="0" i="0" u="none" strike="noStrike" baseline="0" dirty="0">
                <a:latin typeface="Arial" panose="020B0604020202020204" pitchFamily="34" charset="0"/>
                <a:cs typeface="Arial" panose="020B0604020202020204" pitchFamily="34" charset="0"/>
              </a:rPr>
              <a:t>, Chris </a:t>
            </a:r>
            <a:r>
              <a:rPr lang="en-US" sz="1200" b="0" i="0" u="none" strike="noStrike" baseline="0" dirty="0" err="1">
                <a:latin typeface="Arial" panose="020B0604020202020204" pitchFamily="34" charset="0"/>
                <a:cs typeface="Arial" panose="020B0604020202020204" pitchFamily="34" charset="0"/>
              </a:rPr>
              <a:t>Vagionas</a:t>
            </a:r>
            <a:r>
              <a:rPr lang="en-US" sz="1200" b="0" i="0" u="none" strike="noStrike" baseline="0" dirty="0">
                <a:latin typeface="Arial" panose="020B0604020202020204" pitchFamily="34" charset="0"/>
                <a:cs typeface="Arial" panose="020B0604020202020204" pitchFamily="34" charset="0"/>
              </a:rPr>
              <a:t>, and Nikos </a:t>
            </a:r>
            <a:r>
              <a:rPr lang="en-US" sz="1200" b="0" i="0" u="none" strike="noStrike" baseline="0" dirty="0" err="1">
                <a:latin typeface="Arial" panose="020B0604020202020204" pitchFamily="34" charset="0"/>
                <a:cs typeface="Arial" panose="020B0604020202020204" pitchFamily="34" charset="0"/>
              </a:rPr>
              <a:t>Pleros</a:t>
            </a:r>
            <a:r>
              <a:rPr lang="en-US" sz="1200" b="0" i="0" u="none" strike="noStrike" baseline="0" dirty="0">
                <a:latin typeface="Arial" panose="020B0604020202020204" pitchFamily="34" charset="0"/>
                <a:cs typeface="Arial" panose="020B0604020202020204" pitchFamily="34" charset="0"/>
              </a:rPr>
              <a:t> from </a:t>
            </a:r>
            <a:r>
              <a:rPr lang="en-US" sz="1200" dirty="0">
                <a:solidFill>
                  <a:schemeClr val="tx1">
                    <a:lumMod val="75000"/>
                    <a:lumOff val="25000"/>
                  </a:schemeClr>
                </a:solidFill>
                <a:latin typeface="Arial" panose="020B0604020202020204" pitchFamily="34" charset="0"/>
                <a:cs typeface="Arial" panose="020B0604020202020204" pitchFamily="34" charset="0"/>
              </a:rPr>
              <a:t>Aristotle University of Thessaloniki, Greece. I am advised by the </a:t>
            </a:r>
            <a:r>
              <a:rPr lang="en-US" sz="1200" b="0" i="0" u="none" strike="noStrike" baseline="0" dirty="0">
                <a:latin typeface="Arial" panose="020B0604020202020204" pitchFamily="34" charset="0"/>
                <a:cs typeface="Arial" panose="020B0604020202020204" pitchFamily="34" charset="0"/>
              </a:rPr>
              <a:t>Prof. Nikos Hardavellas.</a:t>
            </a:r>
            <a:endParaRPr lang="en-US" dirty="0"/>
          </a:p>
        </p:txBody>
      </p:sp>
      <p:sp>
        <p:nvSpPr>
          <p:cNvPr id="4" name="Slide Number Placeholder 3"/>
          <p:cNvSpPr>
            <a:spLocks noGrp="1"/>
          </p:cNvSpPr>
          <p:nvPr>
            <p:ph type="sldNum" sz="quarter" idx="5"/>
          </p:nvPr>
        </p:nvSpPr>
        <p:spPr/>
        <p:txBody>
          <a:bodyPr/>
          <a:lstStyle/>
          <a:p>
            <a:fld id="{E247F662-BF7E-1843-B920-5D3B56310859}" type="slidenum">
              <a:rPr lang="en-US" smtClean="0"/>
              <a:t>1</a:t>
            </a:fld>
            <a:endParaRPr lang="en-US"/>
          </a:p>
        </p:txBody>
      </p:sp>
    </p:spTree>
    <p:extLst>
      <p:ext uri="{BB962C8B-B14F-4D97-AF65-F5344CB8AC3E}">
        <p14:creationId xmlns:p14="http://schemas.microsoft.com/office/powerpoint/2010/main" val="3497958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Our simulation results show that Pho$ achieves an average 1.37 times speedup over the baseline and 1.48 times with OCM. We see a maximum speedup of 3.89 times.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We expect that larger multicores and sharing-heavy workloads, such as server workloads, will yield even higher speedups</a:t>
            </a:r>
          </a:p>
        </p:txBody>
      </p:sp>
      <p:sp>
        <p:nvSpPr>
          <p:cNvPr id="4" name="Slide Number Placeholder 3"/>
          <p:cNvSpPr>
            <a:spLocks noGrp="1"/>
          </p:cNvSpPr>
          <p:nvPr>
            <p:ph type="sldNum" sz="quarter" idx="5"/>
          </p:nvPr>
        </p:nvSpPr>
        <p:spPr/>
        <p:txBody>
          <a:bodyPr/>
          <a:lstStyle/>
          <a:p>
            <a:fld id="{E247F662-BF7E-1843-B920-5D3B56310859}" type="slidenum">
              <a:rPr lang="en-US" smtClean="0"/>
              <a:t>10</a:t>
            </a:fld>
            <a:endParaRPr lang="en-US"/>
          </a:p>
        </p:txBody>
      </p:sp>
    </p:spTree>
    <p:extLst>
      <p:ext uri="{BB962C8B-B14F-4D97-AF65-F5344CB8AC3E}">
        <p14:creationId xmlns:p14="http://schemas.microsoft.com/office/powerpoint/2010/main" val="91801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For energy, when compared with the baseline, Pho$ saves on average 12% energy per instruction. More importantly, it achieves a 31% lower energy delay product.</a:t>
            </a:r>
          </a:p>
        </p:txBody>
      </p:sp>
      <p:sp>
        <p:nvSpPr>
          <p:cNvPr id="4" name="Slide Number Placeholder 3"/>
          <p:cNvSpPr>
            <a:spLocks noGrp="1"/>
          </p:cNvSpPr>
          <p:nvPr>
            <p:ph type="sldNum" sz="quarter" idx="5"/>
          </p:nvPr>
        </p:nvSpPr>
        <p:spPr/>
        <p:txBody>
          <a:bodyPr/>
          <a:lstStyle/>
          <a:p>
            <a:fld id="{E247F662-BF7E-1843-B920-5D3B56310859}" type="slidenum">
              <a:rPr lang="en-US" smtClean="0"/>
              <a:t>11</a:t>
            </a:fld>
            <a:endParaRPr lang="en-US"/>
          </a:p>
        </p:txBody>
      </p:sp>
    </p:spTree>
    <p:extLst>
      <p:ext uri="{BB962C8B-B14F-4D97-AF65-F5344CB8AC3E}">
        <p14:creationId xmlns:p14="http://schemas.microsoft.com/office/powerpoint/2010/main" val="972828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We compare the network power of </a:t>
            </a:r>
            <a:r>
              <a:rPr lang="en-US" sz="1200" b="0" i="0" kern="1200" dirty="0" err="1">
                <a:solidFill>
                  <a:schemeClr val="tx1"/>
                </a:solidFill>
                <a:effectLst/>
                <a:latin typeface="+mn-lt"/>
                <a:ea typeface="+mn-ea"/>
                <a:cs typeface="+mn-cs"/>
              </a:rPr>
              <a:t>Pho$Net</a:t>
            </a:r>
            <a:r>
              <a:rPr lang="en-US" sz="1200" b="0" i="0" kern="1200" dirty="0">
                <a:solidFill>
                  <a:schemeClr val="tx1"/>
                </a:solidFill>
                <a:effectLst/>
                <a:latin typeface="+mn-lt"/>
                <a:ea typeface="+mn-ea"/>
                <a:cs typeface="+mn-cs"/>
              </a:rPr>
              <a:t> with a full-blown MWSR network, a Reservation assisted SWMR network, and a one-channel network that does not segregate the request and reply channels.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With conservative parameters: Pho$ has the lowest relative power but still consumes 100s of Watts due to the conservative numbers used for optical losses.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With aggressive parameters: Pho$ still beats all other configurations and has a very practical 6.52W total network power consumption.</a:t>
            </a:r>
          </a:p>
        </p:txBody>
      </p:sp>
      <p:sp>
        <p:nvSpPr>
          <p:cNvPr id="4" name="Slide Number Placeholder 3"/>
          <p:cNvSpPr>
            <a:spLocks noGrp="1"/>
          </p:cNvSpPr>
          <p:nvPr>
            <p:ph type="sldNum" sz="quarter" idx="5"/>
          </p:nvPr>
        </p:nvSpPr>
        <p:spPr/>
        <p:txBody>
          <a:bodyPr/>
          <a:lstStyle/>
          <a:p>
            <a:fld id="{E247F662-BF7E-1843-B920-5D3B56310859}" type="slidenum">
              <a:rPr lang="en-US" smtClean="0"/>
              <a:t>12</a:t>
            </a:fld>
            <a:endParaRPr lang="en-US"/>
          </a:p>
        </p:txBody>
      </p:sp>
    </p:spTree>
    <p:extLst>
      <p:ext uri="{BB962C8B-B14F-4D97-AF65-F5344CB8AC3E}">
        <p14:creationId xmlns:p14="http://schemas.microsoft.com/office/powerpoint/2010/main" val="882807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 conclusion, we propose </a:t>
            </a:r>
            <a:r>
              <a:rPr lang="en-US" sz="1200" dirty="0"/>
              <a:t>Pho$, an opto-electronic memory hierarchy architecture for multicores.</a:t>
            </a:r>
            <a:r>
              <a:rPr lang="en-US"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It stands out among cache designs with three distinct characteristics: It replaces all L1 and L2 caches of a manycore processor with a single l</a:t>
            </a:r>
            <a:r>
              <a:rPr lang="en-US" sz="1200" dirty="0"/>
              <a:t>arge, fast, and shared optical L1 cache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(emphasize “Large, Fast, and Shared” when you speak)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 the best of our knowledge Pho$ is the first practical optical cache design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decoder and cell design allow for low-power 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segregated optical Network-on-Chip</a:t>
            </a:r>
            <a:r>
              <a:rPr lang="en-US" sz="1200" b="0" i="0" kern="1200" dirty="0">
                <a:solidFill>
                  <a:schemeClr val="tx1"/>
                </a:solidFill>
                <a:effectLst/>
                <a:latin typeface="+mn-lt"/>
                <a:ea typeface="+mn-ea"/>
                <a:cs typeface="+mn-cs"/>
              </a:rPr>
              <a:t> maximizes power savings and minimizes cost at minimal performance overhead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And the novel and unique network arbitration protocol facilitates cache requests and replies and optimizes for the common case of cache hits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Through Pho$ we solved the problems that render previous designs impractical, and </a:t>
            </a:r>
            <a:r>
              <a:rPr lang="en-US" sz="1200" b="0" i="0" kern="1200" dirty="0" err="1">
                <a:solidFill>
                  <a:schemeClr val="tx1"/>
                </a:solidFill>
                <a:effectLst/>
                <a:latin typeface="+mn-lt"/>
                <a:ea typeface="+mn-ea"/>
                <a:cs typeface="+mn-cs"/>
              </a:rPr>
              <a:t>achiece</a:t>
            </a:r>
            <a:r>
              <a:rPr lang="en-US" sz="1200" b="0" i="0" kern="1200" dirty="0">
                <a:solidFill>
                  <a:schemeClr val="tx1"/>
                </a:solidFill>
                <a:effectLst/>
                <a:latin typeface="+mn-lt"/>
                <a:ea typeface="+mn-ea"/>
                <a:cs typeface="+mn-cs"/>
              </a:rPr>
              <a:t> leads in both performance and energy consumption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Thank you for your attention!</a:t>
            </a:r>
          </a:p>
        </p:txBody>
      </p:sp>
      <p:sp>
        <p:nvSpPr>
          <p:cNvPr id="4" name="Slide Number Placeholder 3"/>
          <p:cNvSpPr>
            <a:spLocks noGrp="1"/>
          </p:cNvSpPr>
          <p:nvPr>
            <p:ph type="sldNum" sz="quarter" idx="5"/>
          </p:nvPr>
        </p:nvSpPr>
        <p:spPr/>
        <p:txBody>
          <a:bodyPr/>
          <a:lstStyle/>
          <a:p>
            <a:fld id="{E247F662-BF7E-1843-B920-5D3B56310859}" type="slidenum">
              <a:rPr lang="en-US" smtClean="0"/>
              <a:t>13</a:t>
            </a:fld>
            <a:endParaRPr lang="en-US"/>
          </a:p>
        </p:txBody>
      </p:sp>
    </p:spTree>
    <p:extLst>
      <p:ext uri="{BB962C8B-B14F-4D97-AF65-F5344CB8AC3E}">
        <p14:creationId xmlns:p14="http://schemas.microsoft.com/office/powerpoint/2010/main" val="2795487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mitigate the memory wall problem, modern computer systems have resorted to deep, multi-level cache hierarchies.</a:t>
            </a:r>
          </a:p>
          <a:p>
            <a:r>
              <a:rPr lang="en-US" dirty="0"/>
              <a:t>However, conventional electronic caches are intrinsically limited, and bottleneck modern architectures.</a:t>
            </a:r>
          </a:p>
          <a:p>
            <a:r>
              <a:rPr lang="en-US" dirty="0"/>
              <a:t>They need to be small to maintain a fast access speed, leading to many slow misses.</a:t>
            </a:r>
          </a:p>
          <a:p>
            <a:r>
              <a:rPr lang="en-US" dirty="0"/>
              <a:t>The need for speed forces higher levels, L1 and L2, to be private, requiring complex and area-, latency- and energy-intensive coherence protocols, and complicated on-chip networks.</a:t>
            </a:r>
          </a:p>
          <a:p>
            <a:r>
              <a:rPr lang="en-US" dirty="0"/>
              <a:t>They are wasteful, as private caches may keep multiple copies of the same data. </a:t>
            </a:r>
          </a:p>
        </p:txBody>
      </p:sp>
      <p:sp>
        <p:nvSpPr>
          <p:cNvPr id="4" name="Slide Number Placeholder 3"/>
          <p:cNvSpPr>
            <a:spLocks noGrp="1"/>
          </p:cNvSpPr>
          <p:nvPr>
            <p:ph type="sldNum" sz="quarter" idx="5"/>
          </p:nvPr>
        </p:nvSpPr>
        <p:spPr/>
        <p:txBody>
          <a:bodyPr/>
          <a:lstStyle/>
          <a:p>
            <a:fld id="{E247F662-BF7E-1843-B920-5D3B56310859}" type="slidenum">
              <a:rPr lang="en-US" smtClean="0"/>
              <a:t>2</a:t>
            </a:fld>
            <a:endParaRPr lang="en-US"/>
          </a:p>
        </p:txBody>
      </p:sp>
    </p:spTree>
    <p:extLst>
      <p:ext uri="{BB962C8B-B14F-4D97-AF65-F5344CB8AC3E}">
        <p14:creationId xmlns:p14="http://schemas.microsoft.com/office/powerpoint/2010/main" val="3170220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tackle these problems, we introduce Pho$, which uses emerging optical technologies to build caches.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we show the layout of a basic optical cache.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Optical FFs with an access time less than 50ps make up the bit cells in cache bank</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Arrayed Waveguide Gratings </a:t>
            </a:r>
            <a:r>
              <a:rPr lang="en-US" sz="1200" b="0" i="0" kern="1200" dirty="0">
                <a:solidFill>
                  <a:schemeClr val="tx1"/>
                </a:solidFill>
                <a:effectLst/>
                <a:latin typeface="+mn-lt"/>
                <a:ea typeface="+mn-ea"/>
                <a:cs typeface="+mn-cs"/>
              </a:rPr>
              <a:t>act as optical multiplexers and de-multiplexers of different wavelengths of light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Access Gates control the direction of data flow to allow for reading or writing operations; they can be controlled to pass or block incoming signals.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tag comparator determines the hit/miss status of a cache request.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Passive MRs are used for row-decoding, and select the cache line to read or write according to the requesting memory address</a:t>
            </a:r>
          </a:p>
        </p:txBody>
      </p:sp>
      <p:sp>
        <p:nvSpPr>
          <p:cNvPr id="4" name="Slide Number Placeholder 3"/>
          <p:cNvSpPr>
            <a:spLocks noGrp="1"/>
          </p:cNvSpPr>
          <p:nvPr>
            <p:ph type="sldNum" sz="quarter" idx="5"/>
          </p:nvPr>
        </p:nvSpPr>
        <p:spPr/>
        <p:txBody>
          <a:bodyPr/>
          <a:lstStyle/>
          <a:p>
            <a:fld id="{E247F662-BF7E-1843-B920-5D3B56310859}" type="slidenum">
              <a:rPr lang="en-US" smtClean="0"/>
              <a:t>3</a:t>
            </a:fld>
            <a:endParaRPr lang="en-US"/>
          </a:p>
        </p:txBody>
      </p:sp>
    </p:spTree>
    <p:extLst>
      <p:ext uri="{BB962C8B-B14F-4D97-AF65-F5344CB8AC3E}">
        <p14:creationId xmlns:p14="http://schemas.microsoft.com/office/powerpoint/2010/main" val="2926257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technology of optical caches is real.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These pictures show the packaged optical memory and monolithic Indium phosphide optical Flip-Flops that we verified in our lab.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These form the storage blocks of an optical cache, proving its feasibility.</a:t>
            </a:r>
          </a:p>
        </p:txBody>
      </p:sp>
      <p:sp>
        <p:nvSpPr>
          <p:cNvPr id="4" name="Slide Number Placeholder 3"/>
          <p:cNvSpPr>
            <a:spLocks noGrp="1"/>
          </p:cNvSpPr>
          <p:nvPr>
            <p:ph type="sldNum" sz="quarter" idx="5"/>
          </p:nvPr>
        </p:nvSpPr>
        <p:spPr/>
        <p:txBody>
          <a:bodyPr/>
          <a:lstStyle/>
          <a:p>
            <a:fld id="{E247F662-BF7E-1843-B920-5D3B56310859}" type="slidenum">
              <a:rPr lang="en-US" smtClean="0"/>
              <a:t>4</a:t>
            </a:fld>
            <a:endParaRPr lang="en-US"/>
          </a:p>
        </p:txBody>
      </p:sp>
    </p:spTree>
    <p:extLst>
      <p:ext uri="{BB962C8B-B14F-4D97-AF65-F5344CB8AC3E}">
        <p14:creationId xmlns:p14="http://schemas.microsoft.com/office/powerpoint/2010/main" val="1648861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Previous attempts for optical caches were impractical: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First, the </a:t>
            </a:r>
            <a:r>
              <a:rPr lang="en-US" sz="1200" b="0" i="0" kern="1200" dirty="0" err="1">
                <a:solidFill>
                  <a:schemeClr val="tx1"/>
                </a:solidFill>
                <a:effectLst/>
                <a:latin typeface="+mn-lt"/>
                <a:ea typeface="+mn-ea"/>
                <a:cs typeface="+mn-cs"/>
              </a:rPr>
              <a:t>InP</a:t>
            </a:r>
            <a:r>
              <a:rPr lang="en-US" sz="1200" b="0" i="0" kern="1200" dirty="0">
                <a:solidFill>
                  <a:schemeClr val="tx1"/>
                </a:solidFill>
                <a:effectLst/>
                <a:latin typeface="+mn-lt"/>
                <a:ea typeface="+mn-ea"/>
                <a:cs typeface="+mn-cs"/>
              </a:rPr>
              <a:t> optical cells require 100uW per bit, and lead to 100s of </a:t>
            </a:r>
            <a:r>
              <a:rPr lang="en-US" sz="1200" b="0" i="0" kern="1200" dirty="0" err="1">
                <a:solidFill>
                  <a:schemeClr val="tx1"/>
                </a:solidFill>
                <a:effectLst/>
                <a:latin typeface="+mn-lt"/>
                <a:ea typeface="+mn-ea"/>
                <a:cs typeface="+mn-cs"/>
              </a:rPr>
              <a:t>Ws</a:t>
            </a:r>
            <a:r>
              <a:rPr lang="en-US" sz="1200" b="0" i="0" kern="1200" dirty="0">
                <a:solidFill>
                  <a:schemeClr val="tx1"/>
                </a:solidFill>
                <a:effectLst/>
                <a:latin typeface="+mn-lt"/>
                <a:ea typeface="+mn-ea"/>
                <a:cs typeface="+mn-cs"/>
              </a:rPr>
              <a:t> for a reasonably sized cache of a few </a:t>
            </a:r>
            <a:r>
              <a:rPr lang="en-US" sz="1200" b="0" i="0" kern="1200" dirty="0" err="1">
                <a:solidFill>
                  <a:schemeClr val="tx1"/>
                </a:solidFill>
                <a:effectLst/>
                <a:latin typeface="+mn-lt"/>
                <a:ea typeface="+mn-ea"/>
                <a:cs typeface="+mn-cs"/>
              </a:rPr>
              <a:t>kBs</a:t>
            </a:r>
            <a:r>
              <a:rPr lang="en-US" sz="1200" b="0" i="0" kern="1200" dirty="0">
                <a:solidFill>
                  <a:schemeClr val="tx1"/>
                </a:solidFill>
                <a:effectLst/>
                <a:latin typeface="+mn-lt"/>
                <a:ea typeface="+mn-ea"/>
                <a:cs typeface="+mn-cs"/>
              </a:rPr>
              <a:t>; MBs would require </a:t>
            </a:r>
            <a:r>
              <a:rPr lang="en-US" sz="1200" b="0" i="0" kern="1200" dirty="0" err="1">
                <a:solidFill>
                  <a:schemeClr val="tx1"/>
                </a:solidFill>
                <a:effectLst/>
                <a:latin typeface="+mn-lt"/>
                <a:ea typeface="+mn-ea"/>
                <a:cs typeface="+mn-cs"/>
              </a:rPr>
              <a:t>kWs</a:t>
            </a:r>
            <a:r>
              <a:rPr lang="en-US"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Second, with a larger cache, the MRs needed in the decoder also grow, resulting in high optical loss and laser power.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Third, the time-division-multiplexing optical bus used for communication requires the entire optical system to operate at 50-80GHz, which is impractical.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To solve for the 1</a:t>
            </a:r>
            <a:r>
              <a:rPr lang="en-US" sz="1200" b="0" i="0" kern="1200" baseline="30000" dirty="0">
                <a:solidFill>
                  <a:schemeClr val="tx1"/>
                </a:solidFill>
                <a:effectLst/>
                <a:latin typeface="+mn-lt"/>
                <a:ea typeface="+mn-ea"/>
                <a:cs typeface="+mn-cs"/>
              </a:rPr>
              <a:t>st</a:t>
            </a:r>
            <a:r>
              <a:rPr lang="en-US" sz="1200" b="0" i="0" kern="1200" dirty="0">
                <a:solidFill>
                  <a:schemeClr val="tx1"/>
                </a:solidFill>
                <a:effectLst/>
                <a:latin typeface="+mn-lt"/>
                <a:ea typeface="+mn-ea"/>
                <a:cs typeface="+mn-cs"/>
              </a:rPr>
              <a:t> two impracticalities, in Pho$ we turned to Indium gallium arsenide phosphide </a:t>
            </a:r>
            <a:r>
              <a:rPr lang="en-US" sz="1200" b="0" i="0" kern="1200" dirty="0" err="1">
                <a:solidFill>
                  <a:schemeClr val="tx1"/>
                </a:solidFill>
                <a:effectLst/>
                <a:latin typeface="+mn-lt"/>
                <a:ea typeface="+mn-ea"/>
                <a:cs typeface="+mn-cs"/>
              </a:rPr>
              <a:t>PhC</a:t>
            </a:r>
            <a:r>
              <a:rPr lang="en-US" sz="1200" b="0" i="0" kern="1200" dirty="0">
                <a:solidFill>
                  <a:schemeClr val="tx1"/>
                </a:solidFill>
                <a:effectLst/>
                <a:latin typeface="+mn-lt"/>
                <a:ea typeface="+mn-ea"/>
                <a:cs typeface="+mn-cs"/>
              </a:rPr>
              <a:t> nanocavities, which require only 30nW static power to operate, while having a fast read time of 44ps. We also use a two-level cascaded row decoder with active components to reduce optical loss</a:t>
            </a:r>
          </a:p>
        </p:txBody>
      </p:sp>
      <p:sp>
        <p:nvSpPr>
          <p:cNvPr id="4" name="Slide Number Placeholder 3"/>
          <p:cNvSpPr>
            <a:spLocks noGrp="1"/>
          </p:cNvSpPr>
          <p:nvPr>
            <p:ph type="sldNum" sz="quarter" idx="5"/>
          </p:nvPr>
        </p:nvSpPr>
        <p:spPr/>
        <p:txBody>
          <a:bodyPr/>
          <a:lstStyle/>
          <a:p>
            <a:fld id="{E247F662-BF7E-1843-B920-5D3B56310859}" type="slidenum">
              <a:rPr lang="en-US" smtClean="0"/>
              <a:t>5</a:t>
            </a:fld>
            <a:endParaRPr lang="en-US"/>
          </a:p>
        </p:txBody>
      </p:sp>
    </p:spTree>
    <p:extLst>
      <p:ext uri="{BB962C8B-B14F-4D97-AF65-F5344CB8AC3E}">
        <p14:creationId xmlns:p14="http://schemas.microsoft.com/office/powerpoint/2010/main" val="2279550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Pho$ completely replaces electronic private L1 and L2 caches in a manycore processor with a single L1 cache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Pho$ cache has a fast access time of two cycles for processors up to 5GHz.</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It boasts a large capacity at multiple MBs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And finally it alleviates the need for cache coherency by being shared amongst the cores, leading to simpler and more efficient processors</a:t>
            </a:r>
          </a:p>
        </p:txBody>
      </p:sp>
      <p:sp>
        <p:nvSpPr>
          <p:cNvPr id="4" name="Slide Number Placeholder 3"/>
          <p:cNvSpPr>
            <a:spLocks noGrp="1"/>
          </p:cNvSpPr>
          <p:nvPr>
            <p:ph type="sldNum" sz="quarter" idx="5"/>
          </p:nvPr>
        </p:nvSpPr>
        <p:spPr/>
        <p:txBody>
          <a:bodyPr/>
          <a:lstStyle/>
          <a:p>
            <a:fld id="{E247F662-BF7E-1843-B920-5D3B56310859}" type="slidenum">
              <a:rPr lang="en-US" smtClean="0"/>
              <a:t>6</a:t>
            </a:fld>
            <a:endParaRPr lang="en-US"/>
          </a:p>
        </p:txBody>
      </p:sp>
    </p:spTree>
    <p:extLst>
      <p:ext uri="{BB962C8B-B14F-4D97-AF65-F5344CB8AC3E}">
        <p14:creationId xmlns:p14="http://schemas.microsoft.com/office/powerpoint/2010/main" val="1896933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solve the TDM bus problem of prior proposals by designing </a:t>
            </a:r>
            <a:r>
              <a:rPr lang="en-US" dirty="0" err="1"/>
              <a:t>Pho$Net</a:t>
            </a:r>
            <a:r>
              <a:rPr lang="en-US" dirty="0"/>
              <a:t>, a novel optical Network-on-Chip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an electronic processor die on the left </a:t>
            </a:r>
            <a:r>
              <a:rPr lang="en-US" sz="1200" b="0" i="0" kern="1200" dirty="0">
                <a:solidFill>
                  <a:schemeClr val="tx1"/>
                </a:solidFill>
                <a:effectLst/>
                <a:latin typeface="+mn-lt"/>
                <a:ea typeface="+mn-ea"/>
                <a:cs typeface="+mn-cs"/>
              </a:rPr>
              <a:t>and a 3D stacked opto-electronic hybrid die on the right.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Communication between the core and caches is entirely in the optical domain and uses Dense Wavelength Division Multiplexing so that each waveguide carries up to 64 wavelengths, with each wavelength supporting 10 Gbps data transfers.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Because a shared L1 removes the need for cache coherency and inter-core traffic, we can implement a hybrid network to decouple the request and reply networks, each with a dedicated laser</a:t>
            </a:r>
            <a:r>
              <a:rPr lang="zh-CN" alt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power source.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blue waveguides represent the request network, which is only responsible for sending requests to the caches. Each request subnet forms a multiple writer single reader crossbar where all the cores are writers and one cache bank is the reader.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orange waveguides represent the reply network, which is only responsible for carrying data replies back to the cores. Each reply subnet forms a single writer multiple reader crossbar where all the cores are readers and one cache bank is the writer.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By decoupling the two networks, we shrink the network size by avoiding full connectivity among all nodes, saving laser power, area, cost with minimal performance overhead.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Finally, an optically connected memory optimizes for low-latency high-bandwidth communication between the electronic LLC and DRAM.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Fast cache access in Pho$ is ensured by a novel arbitration protocol that concurrently arbitrates across both subnets.</a:t>
            </a:r>
          </a:p>
        </p:txBody>
      </p:sp>
      <p:sp>
        <p:nvSpPr>
          <p:cNvPr id="4" name="Slide Number Placeholder 3"/>
          <p:cNvSpPr>
            <a:spLocks noGrp="1"/>
          </p:cNvSpPr>
          <p:nvPr>
            <p:ph type="sldNum" sz="quarter" idx="5"/>
          </p:nvPr>
        </p:nvSpPr>
        <p:spPr/>
        <p:txBody>
          <a:bodyPr/>
          <a:lstStyle/>
          <a:p>
            <a:fld id="{E247F662-BF7E-1843-B920-5D3B56310859}" type="slidenum">
              <a:rPr lang="en-US" smtClean="0"/>
              <a:t>7</a:t>
            </a:fld>
            <a:endParaRPr lang="en-US"/>
          </a:p>
        </p:txBody>
      </p:sp>
    </p:spTree>
    <p:extLst>
      <p:ext uri="{BB962C8B-B14F-4D97-AF65-F5344CB8AC3E}">
        <p14:creationId xmlns:p14="http://schemas.microsoft.com/office/powerpoint/2010/main" val="1326633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Pho$Net’s</a:t>
            </a:r>
            <a:r>
              <a:rPr lang="en-US" sz="1200" b="0" i="0" kern="1200" dirty="0">
                <a:solidFill>
                  <a:schemeClr val="tx1"/>
                </a:solidFill>
                <a:effectLst/>
                <a:latin typeface="+mn-lt"/>
                <a:ea typeface="+mn-ea"/>
                <a:cs typeface="+mn-cs"/>
              </a:rPr>
              <a:t> arbitration protocol ensures that requests from different cores and replies to different cores do not conflict by co-arbitrating both subnets. Each optical crossbar includes a data channel, a token arbitration channel and a reservation channel. The protocol optimizes for the common case of cache hits by allowing the requesting core to automatically reserve the reply </a:t>
            </a:r>
            <a:r>
              <a:rPr lang="en-US" sz="1200" b="0" i="0" kern="1200" dirty="0" err="1">
                <a:solidFill>
                  <a:schemeClr val="tx1"/>
                </a:solidFill>
                <a:effectLst/>
                <a:latin typeface="+mn-lt"/>
                <a:ea typeface="+mn-ea"/>
                <a:cs typeface="+mn-cs"/>
              </a:rPr>
              <a:t>chanel</a:t>
            </a:r>
            <a:r>
              <a:rPr lang="en-US" sz="1200" b="0" i="0" kern="1200" dirty="0">
                <a:solidFill>
                  <a:schemeClr val="tx1"/>
                </a:solidFill>
                <a:effectLst/>
                <a:latin typeface="+mn-lt"/>
                <a:ea typeface="+mn-ea"/>
                <a:cs typeface="+mn-cs"/>
              </a:rPr>
              <a:t> for the data. More details can be found in our paper.</a:t>
            </a:r>
          </a:p>
        </p:txBody>
      </p:sp>
      <p:sp>
        <p:nvSpPr>
          <p:cNvPr id="4" name="Slide Number Placeholder 3"/>
          <p:cNvSpPr>
            <a:spLocks noGrp="1"/>
          </p:cNvSpPr>
          <p:nvPr>
            <p:ph type="sldNum" sz="quarter" idx="5"/>
          </p:nvPr>
        </p:nvSpPr>
        <p:spPr/>
        <p:txBody>
          <a:bodyPr/>
          <a:lstStyle/>
          <a:p>
            <a:fld id="{E247F662-BF7E-1843-B920-5D3B56310859}" type="slidenum">
              <a:rPr lang="en-US" smtClean="0"/>
              <a:t>8</a:t>
            </a:fld>
            <a:endParaRPr lang="en-US"/>
          </a:p>
        </p:txBody>
      </p:sp>
    </p:spTree>
    <p:extLst>
      <p:ext uri="{BB962C8B-B14F-4D97-AF65-F5344CB8AC3E}">
        <p14:creationId xmlns:p14="http://schemas.microsoft.com/office/powerpoint/2010/main" val="3141112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To evaluate Pho$,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We sweep the literature, collect the maximum and minimum nanophotonic parameters, and use them to derive conservative and aggressive network power consumption projections.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We use a modified version of the Sniper simulator to compare Pho$ with and without OCM against a Baseline electronic processor modeled after Intel Skylake.</a:t>
            </a:r>
          </a:p>
        </p:txBody>
      </p:sp>
      <p:sp>
        <p:nvSpPr>
          <p:cNvPr id="4" name="Slide Number Placeholder 3"/>
          <p:cNvSpPr>
            <a:spLocks noGrp="1"/>
          </p:cNvSpPr>
          <p:nvPr>
            <p:ph type="sldNum" sz="quarter" idx="5"/>
          </p:nvPr>
        </p:nvSpPr>
        <p:spPr/>
        <p:txBody>
          <a:bodyPr/>
          <a:lstStyle/>
          <a:p>
            <a:fld id="{E247F662-BF7E-1843-B920-5D3B56310859}" type="slidenum">
              <a:rPr lang="en-US" smtClean="0"/>
              <a:t>9</a:t>
            </a:fld>
            <a:endParaRPr lang="en-US"/>
          </a:p>
        </p:txBody>
      </p:sp>
    </p:spTree>
    <p:extLst>
      <p:ext uri="{BB962C8B-B14F-4D97-AF65-F5344CB8AC3E}">
        <p14:creationId xmlns:p14="http://schemas.microsoft.com/office/powerpoint/2010/main" val="2594795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2A3D1-2858-4F43-9647-EE044F22F4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ECAEEE-53FB-4088-8ACD-18F6752D60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ACA057-8F4D-465B-9C19-80C6D93BD886}"/>
              </a:ext>
            </a:extLst>
          </p:cNvPr>
          <p:cNvSpPr>
            <a:spLocks noGrp="1"/>
          </p:cNvSpPr>
          <p:nvPr>
            <p:ph type="dt" sz="half" idx="10"/>
          </p:nvPr>
        </p:nvSpPr>
        <p:spPr/>
        <p:txBody>
          <a:bodyPr/>
          <a:lstStyle/>
          <a:p>
            <a:fld id="{EFB0574C-00CE-4BA5-BF6A-A2D4F9403469}" type="datetime1">
              <a:rPr lang="en-US" smtClean="0"/>
              <a:t>7/17/21</a:t>
            </a:fld>
            <a:endParaRPr lang="en-US"/>
          </a:p>
        </p:txBody>
      </p:sp>
      <p:sp>
        <p:nvSpPr>
          <p:cNvPr id="5" name="Footer Placeholder 4">
            <a:extLst>
              <a:ext uri="{FF2B5EF4-FFF2-40B4-BE49-F238E27FC236}">
                <a16:creationId xmlns:a16="http://schemas.microsoft.com/office/drawing/2014/main" id="{8362B1E6-B73F-4C01-9E5D-B68CEC114F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D01B07-6C04-4870-B5FC-21A9F3EF1A75}"/>
              </a:ext>
            </a:extLst>
          </p:cNvPr>
          <p:cNvSpPr>
            <a:spLocks noGrp="1"/>
          </p:cNvSpPr>
          <p:nvPr>
            <p:ph type="sldNum" sz="quarter" idx="12"/>
          </p:nvPr>
        </p:nvSpPr>
        <p:spPr/>
        <p:txBody>
          <a:bodyPr/>
          <a:lstStyle/>
          <a:p>
            <a:fld id="{3C3DD123-23CA-4DF5-BAC5-564496D01903}" type="slidenum">
              <a:rPr lang="en-US" smtClean="0"/>
              <a:t>‹#›</a:t>
            </a:fld>
            <a:endParaRPr lang="en-US"/>
          </a:p>
        </p:txBody>
      </p:sp>
    </p:spTree>
    <p:extLst>
      <p:ext uri="{BB962C8B-B14F-4D97-AF65-F5344CB8AC3E}">
        <p14:creationId xmlns:p14="http://schemas.microsoft.com/office/powerpoint/2010/main" val="1844819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4ADDD-F902-48E0-8DD0-687EA8A24D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D9350E-2D3B-412B-8BE3-646AAF3925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BD1731-9F0A-4A90-B1D5-76688EE6E04C}"/>
              </a:ext>
            </a:extLst>
          </p:cNvPr>
          <p:cNvSpPr>
            <a:spLocks noGrp="1"/>
          </p:cNvSpPr>
          <p:nvPr>
            <p:ph type="dt" sz="half" idx="10"/>
          </p:nvPr>
        </p:nvSpPr>
        <p:spPr/>
        <p:txBody>
          <a:bodyPr/>
          <a:lstStyle/>
          <a:p>
            <a:fld id="{7E02A667-2A05-432F-AA18-A57E80E3C0EA}" type="datetime1">
              <a:rPr lang="en-US" smtClean="0"/>
              <a:t>7/17/21</a:t>
            </a:fld>
            <a:endParaRPr lang="en-US"/>
          </a:p>
        </p:txBody>
      </p:sp>
      <p:sp>
        <p:nvSpPr>
          <p:cNvPr id="5" name="Footer Placeholder 4">
            <a:extLst>
              <a:ext uri="{FF2B5EF4-FFF2-40B4-BE49-F238E27FC236}">
                <a16:creationId xmlns:a16="http://schemas.microsoft.com/office/drawing/2014/main" id="{D4937024-4F88-4D13-9F6F-1B1A1CB731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20F75B-7A68-484A-A9D6-93FB73BF350A}"/>
              </a:ext>
            </a:extLst>
          </p:cNvPr>
          <p:cNvSpPr>
            <a:spLocks noGrp="1"/>
          </p:cNvSpPr>
          <p:nvPr>
            <p:ph type="sldNum" sz="quarter" idx="12"/>
          </p:nvPr>
        </p:nvSpPr>
        <p:spPr/>
        <p:txBody>
          <a:bodyPr/>
          <a:lstStyle/>
          <a:p>
            <a:fld id="{3C3DD123-23CA-4DF5-BAC5-564496D01903}" type="slidenum">
              <a:rPr lang="en-US" smtClean="0"/>
              <a:t>‹#›</a:t>
            </a:fld>
            <a:endParaRPr lang="en-US"/>
          </a:p>
        </p:txBody>
      </p:sp>
    </p:spTree>
    <p:extLst>
      <p:ext uri="{BB962C8B-B14F-4D97-AF65-F5344CB8AC3E}">
        <p14:creationId xmlns:p14="http://schemas.microsoft.com/office/powerpoint/2010/main" val="1961018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0FA072-89B7-45DA-8F3A-8BA5E09151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7B4C42-BB86-42F6-B777-61C72C2604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A9A278-6445-46C8-AD74-5E952F6E17A8}"/>
              </a:ext>
            </a:extLst>
          </p:cNvPr>
          <p:cNvSpPr>
            <a:spLocks noGrp="1"/>
          </p:cNvSpPr>
          <p:nvPr>
            <p:ph type="dt" sz="half" idx="10"/>
          </p:nvPr>
        </p:nvSpPr>
        <p:spPr/>
        <p:txBody>
          <a:bodyPr/>
          <a:lstStyle/>
          <a:p>
            <a:fld id="{ADDBC248-8BD5-4A04-B9CC-B9407852770D}" type="datetime1">
              <a:rPr lang="en-US" smtClean="0"/>
              <a:t>7/17/21</a:t>
            </a:fld>
            <a:endParaRPr lang="en-US"/>
          </a:p>
        </p:txBody>
      </p:sp>
      <p:sp>
        <p:nvSpPr>
          <p:cNvPr id="5" name="Footer Placeholder 4">
            <a:extLst>
              <a:ext uri="{FF2B5EF4-FFF2-40B4-BE49-F238E27FC236}">
                <a16:creationId xmlns:a16="http://schemas.microsoft.com/office/drawing/2014/main" id="{D5582B2E-06E6-44DB-8BB7-1B20075B4F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D0FD27-8554-44DD-A5F8-67DAB955E1A9}"/>
              </a:ext>
            </a:extLst>
          </p:cNvPr>
          <p:cNvSpPr>
            <a:spLocks noGrp="1"/>
          </p:cNvSpPr>
          <p:nvPr>
            <p:ph type="sldNum" sz="quarter" idx="12"/>
          </p:nvPr>
        </p:nvSpPr>
        <p:spPr/>
        <p:txBody>
          <a:bodyPr/>
          <a:lstStyle/>
          <a:p>
            <a:fld id="{3C3DD123-23CA-4DF5-BAC5-564496D01903}" type="slidenum">
              <a:rPr lang="en-US" smtClean="0"/>
              <a:t>‹#›</a:t>
            </a:fld>
            <a:endParaRPr lang="en-US"/>
          </a:p>
        </p:txBody>
      </p:sp>
    </p:spTree>
    <p:extLst>
      <p:ext uri="{BB962C8B-B14F-4D97-AF65-F5344CB8AC3E}">
        <p14:creationId xmlns:p14="http://schemas.microsoft.com/office/powerpoint/2010/main" val="1097325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0BF6D-EEF9-4CFF-8F72-A2976A5D5C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67A91E-5AF3-448F-96FB-5D4FFB8613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D7970B-86A5-4D29-A4FE-C89047162F60}"/>
              </a:ext>
            </a:extLst>
          </p:cNvPr>
          <p:cNvSpPr>
            <a:spLocks noGrp="1"/>
          </p:cNvSpPr>
          <p:nvPr>
            <p:ph type="dt" sz="half" idx="10"/>
          </p:nvPr>
        </p:nvSpPr>
        <p:spPr/>
        <p:txBody>
          <a:bodyPr/>
          <a:lstStyle/>
          <a:p>
            <a:fld id="{37914A2D-A65D-473D-9258-A5C2B50CBC9D}" type="datetime1">
              <a:rPr lang="en-US" smtClean="0"/>
              <a:t>7/17/21</a:t>
            </a:fld>
            <a:endParaRPr lang="en-US"/>
          </a:p>
        </p:txBody>
      </p:sp>
      <p:sp>
        <p:nvSpPr>
          <p:cNvPr id="5" name="Footer Placeholder 4">
            <a:extLst>
              <a:ext uri="{FF2B5EF4-FFF2-40B4-BE49-F238E27FC236}">
                <a16:creationId xmlns:a16="http://schemas.microsoft.com/office/drawing/2014/main" id="{8D70C491-02B6-4DFA-BEC5-4919B4343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FCCB12-C5B1-4148-8168-6A2013D19DF8}"/>
              </a:ext>
            </a:extLst>
          </p:cNvPr>
          <p:cNvSpPr>
            <a:spLocks noGrp="1"/>
          </p:cNvSpPr>
          <p:nvPr>
            <p:ph type="sldNum" sz="quarter" idx="12"/>
          </p:nvPr>
        </p:nvSpPr>
        <p:spPr/>
        <p:txBody>
          <a:bodyPr/>
          <a:lstStyle/>
          <a:p>
            <a:fld id="{3C3DD123-23CA-4DF5-BAC5-564496D01903}" type="slidenum">
              <a:rPr lang="en-US" smtClean="0"/>
              <a:t>‹#›</a:t>
            </a:fld>
            <a:endParaRPr lang="en-US"/>
          </a:p>
        </p:txBody>
      </p:sp>
    </p:spTree>
    <p:extLst>
      <p:ext uri="{BB962C8B-B14F-4D97-AF65-F5344CB8AC3E}">
        <p14:creationId xmlns:p14="http://schemas.microsoft.com/office/powerpoint/2010/main" val="3852479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96F23-AF5C-45E4-9D12-4B521116F2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DA63B6-148E-46AA-A1D6-6DD7F77A48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40BB31-9579-4CBF-A3A4-48C527689370}"/>
              </a:ext>
            </a:extLst>
          </p:cNvPr>
          <p:cNvSpPr>
            <a:spLocks noGrp="1"/>
          </p:cNvSpPr>
          <p:nvPr>
            <p:ph type="dt" sz="half" idx="10"/>
          </p:nvPr>
        </p:nvSpPr>
        <p:spPr/>
        <p:txBody>
          <a:bodyPr/>
          <a:lstStyle/>
          <a:p>
            <a:fld id="{C9156628-0CE7-492D-B83C-152274E1A498}" type="datetime1">
              <a:rPr lang="en-US" smtClean="0"/>
              <a:t>7/17/21</a:t>
            </a:fld>
            <a:endParaRPr lang="en-US"/>
          </a:p>
        </p:txBody>
      </p:sp>
      <p:sp>
        <p:nvSpPr>
          <p:cNvPr id="5" name="Footer Placeholder 4">
            <a:extLst>
              <a:ext uri="{FF2B5EF4-FFF2-40B4-BE49-F238E27FC236}">
                <a16:creationId xmlns:a16="http://schemas.microsoft.com/office/drawing/2014/main" id="{1B94BD02-0B62-4711-BFAD-7F5DE67430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F98F6-A9D7-4565-A9AB-9D192D287AB7}"/>
              </a:ext>
            </a:extLst>
          </p:cNvPr>
          <p:cNvSpPr>
            <a:spLocks noGrp="1"/>
          </p:cNvSpPr>
          <p:nvPr>
            <p:ph type="sldNum" sz="quarter" idx="12"/>
          </p:nvPr>
        </p:nvSpPr>
        <p:spPr/>
        <p:txBody>
          <a:bodyPr/>
          <a:lstStyle/>
          <a:p>
            <a:fld id="{3C3DD123-23CA-4DF5-BAC5-564496D01903}" type="slidenum">
              <a:rPr lang="en-US" smtClean="0"/>
              <a:t>‹#›</a:t>
            </a:fld>
            <a:endParaRPr lang="en-US"/>
          </a:p>
        </p:txBody>
      </p:sp>
    </p:spTree>
    <p:extLst>
      <p:ext uri="{BB962C8B-B14F-4D97-AF65-F5344CB8AC3E}">
        <p14:creationId xmlns:p14="http://schemas.microsoft.com/office/powerpoint/2010/main" val="1471466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0FE54-3F14-4BA9-86FE-955683CF76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1C368B-FCCA-4D1D-9032-CB5EA58D0B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F0D8B2-D55E-45D5-AFAD-84AAC0974C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85638B-2242-423A-8B8D-FCE3C64F69B4}"/>
              </a:ext>
            </a:extLst>
          </p:cNvPr>
          <p:cNvSpPr>
            <a:spLocks noGrp="1"/>
          </p:cNvSpPr>
          <p:nvPr>
            <p:ph type="dt" sz="half" idx="10"/>
          </p:nvPr>
        </p:nvSpPr>
        <p:spPr/>
        <p:txBody>
          <a:bodyPr/>
          <a:lstStyle/>
          <a:p>
            <a:fld id="{CF211516-6B3C-4F43-92E8-45E66978D876}" type="datetime1">
              <a:rPr lang="en-US" smtClean="0"/>
              <a:t>7/17/21</a:t>
            </a:fld>
            <a:endParaRPr lang="en-US"/>
          </a:p>
        </p:txBody>
      </p:sp>
      <p:sp>
        <p:nvSpPr>
          <p:cNvPr id="6" name="Footer Placeholder 5">
            <a:extLst>
              <a:ext uri="{FF2B5EF4-FFF2-40B4-BE49-F238E27FC236}">
                <a16:creationId xmlns:a16="http://schemas.microsoft.com/office/drawing/2014/main" id="{79563280-1E64-4997-A155-05D93A22A0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2CCB5D-4EF1-494C-ADEC-46D304E61AC3}"/>
              </a:ext>
            </a:extLst>
          </p:cNvPr>
          <p:cNvSpPr>
            <a:spLocks noGrp="1"/>
          </p:cNvSpPr>
          <p:nvPr>
            <p:ph type="sldNum" sz="quarter" idx="12"/>
          </p:nvPr>
        </p:nvSpPr>
        <p:spPr/>
        <p:txBody>
          <a:bodyPr/>
          <a:lstStyle/>
          <a:p>
            <a:fld id="{3C3DD123-23CA-4DF5-BAC5-564496D01903}" type="slidenum">
              <a:rPr lang="en-US" smtClean="0"/>
              <a:t>‹#›</a:t>
            </a:fld>
            <a:endParaRPr lang="en-US"/>
          </a:p>
        </p:txBody>
      </p:sp>
    </p:spTree>
    <p:extLst>
      <p:ext uri="{BB962C8B-B14F-4D97-AF65-F5344CB8AC3E}">
        <p14:creationId xmlns:p14="http://schemas.microsoft.com/office/powerpoint/2010/main" val="3199770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97FAF-DBF3-476C-8643-9E697A87FE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337F66-73DB-441C-8874-204C65B11B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667B37-ADAF-4DEF-A41D-0E9A049C48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ADF339-E137-4D09-893D-DB461A4845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1CD6A1-A6BD-4C5F-8314-8480BD8ADD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EB316C-FA2C-43E1-8DDA-C82338BA876F}"/>
              </a:ext>
            </a:extLst>
          </p:cNvPr>
          <p:cNvSpPr>
            <a:spLocks noGrp="1"/>
          </p:cNvSpPr>
          <p:nvPr>
            <p:ph type="dt" sz="half" idx="10"/>
          </p:nvPr>
        </p:nvSpPr>
        <p:spPr/>
        <p:txBody>
          <a:bodyPr/>
          <a:lstStyle/>
          <a:p>
            <a:fld id="{2828C4A3-43C1-468D-BA33-1AD787A1A043}" type="datetime1">
              <a:rPr lang="en-US" smtClean="0"/>
              <a:t>7/17/21</a:t>
            </a:fld>
            <a:endParaRPr lang="en-US"/>
          </a:p>
        </p:txBody>
      </p:sp>
      <p:sp>
        <p:nvSpPr>
          <p:cNvPr id="8" name="Footer Placeholder 7">
            <a:extLst>
              <a:ext uri="{FF2B5EF4-FFF2-40B4-BE49-F238E27FC236}">
                <a16:creationId xmlns:a16="http://schemas.microsoft.com/office/drawing/2014/main" id="{615B9B32-5452-4B0C-AC65-57EA7F5F35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78FAFC-0F08-4964-A9F0-54C88BC670E2}"/>
              </a:ext>
            </a:extLst>
          </p:cNvPr>
          <p:cNvSpPr>
            <a:spLocks noGrp="1"/>
          </p:cNvSpPr>
          <p:nvPr>
            <p:ph type="sldNum" sz="quarter" idx="12"/>
          </p:nvPr>
        </p:nvSpPr>
        <p:spPr/>
        <p:txBody>
          <a:bodyPr/>
          <a:lstStyle/>
          <a:p>
            <a:fld id="{3C3DD123-23CA-4DF5-BAC5-564496D01903}" type="slidenum">
              <a:rPr lang="en-US" smtClean="0"/>
              <a:t>‹#›</a:t>
            </a:fld>
            <a:endParaRPr lang="en-US"/>
          </a:p>
        </p:txBody>
      </p:sp>
    </p:spTree>
    <p:extLst>
      <p:ext uri="{BB962C8B-B14F-4D97-AF65-F5344CB8AC3E}">
        <p14:creationId xmlns:p14="http://schemas.microsoft.com/office/powerpoint/2010/main" val="1683222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A5A1-7350-4763-B71D-DE5D4A8E23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3B7EAA-3777-4FAB-BD07-C66F493D2908}"/>
              </a:ext>
            </a:extLst>
          </p:cNvPr>
          <p:cNvSpPr>
            <a:spLocks noGrp="1"/>
          </p:cNvSpPr>
          <p:nvPr>
            <p:ph type="dt" sz="half" idx="10"/>
          </p:nvPr>
        </p:nvSpPr>
        <p:spPr/>
        <p:txBody>
          <a:bodyPr/>
          <a:lstStyle/>
          <a:p>
            <a:fld id="{1FBDA63F-B1C3-4ECC-975F-EEDAC1D7D1C3}" type="datetime1">
              <a:rPr lang="en-US" smtClean="0"/>
              <a:t>7/17/21</a:t>
            </a:fld>
            <a:endParaRPr lang="en-US"/>
          </a:p>
        </p:txBody>
      </p:sp>
      <p:sp>
        <p:nvSpPr>
          <p:cNvPr id="4" name="Footer Placeholder 3">
            <a:extLst>
              <a:ext uri="{FF2B5EF4-FFF2-40B4-BE49-F238E27FC236}">
                <a16:creationId xmlns:a16="http://schemas.microsoft.com/office/drawing/2014/main" id="{EDFB333D-C6F7-4134-BB0A-476640B31B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F924A7-00D1-4F1F-9A8D-95D6EF43DB8C}"/>
              </a:ext>
            </a:extLst>
          </p:cNvPr>
          <p:cNvSpPr>
            <a:spLocks noGrp="1"/>
          </p:cNvSpPr>
          <p:nvPr>
            <p:ph type="sldNum" sz="quarter" idx="12"/>
          </p:nvPr>
        </p:nvSpPr>
        <p:spPr/>
        <p:txBody>
          <a:bodyPr/>
          <a:lstStyle/>
          <a:p>
            <a:fld id="{3C3DD123-23CA-4DF5-BAC5-564496D01903}" type="slidenum">
              <a:rPr lang="en-US" smtClean="0"/>
              <a:t>‹#›</a:t>
            </a:fld>
            <a:endParaRPr lang="en-US"/>
          </a:p>
        </p:txBody>
      </p:sp>
    </p:spTree>
    <p:extLst>
      <p:ext uri="{BB962C8B-B14F-4D97-AF65-F5344CB8AC3E}">
        <p14:creationId xmlns:p14="http://schemas.microsoft.com/office/powerpoint/2010/main" val="2029548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98D74D-AAB3-452E-806E-B866F92BE94E}"/>
              </a:ext>
            </a:extLst>
          </p:cNvPr>
          <p:cNvSpPr>
            <a:spLocks noGrp="1"/>
          </p:cNvSpPr>
          <p:nvPr>
            <p:ph type="dt" sz="half" idx="10"/>
          </p:nvPr>
        </p:nvSpPr>
        <p:spPr/>
        <p:txBody>
          <a:bodyPr/>
          <a:lstStyle/>
          <a:p>
            <a:fld id="{4B1D97CD-FCC1-46E9-9B01-0FAFA8C7BCBF}" type="datetime1">
              <a:rPr lang="en-US" smtClean="0"/>
              <a:t>7/17/21</a:t>
            </a:fld>
            <a:endParaRPr lang="en-US"/>
          </a:p>
        </p:txBody>
      </p:sp>
      <p:sp>
        <p:nvSpPr>
          <p:cNvPr id="3" name="Footer Placeholder 2">
            <a:extLst>
              <a:ext uri="{FF2B5EF4-FFF2-40B4-BE49-F238E27FC236}">
                <a16:creationId xmlns:a16="http://schemas.microsoft.com/office/drawing/2014/main" id="{CFB647CC-6F5E-467C-AF17-F82FB46EF5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27BF4B-6823-400C-93E1-066479F2A896}"/>
              </a:ext>
            </a:extLst>
          </p:cNvPr>
          <p:cNvSpPr>
            <a:spLocks noGrp="1"/>
          </p:cNvSpPr>
          <p:nvPr>
            <p:ph type="sldNum" sz="quarter" idx="12"/>
          </p:nvPr>
        </p:nvSpPr>
        <p:spPr/>
        <p:txBody>
          <a:bodyPr/>
          <a:lstStyle/>
          <a:p>
            <a:fld id="{3C3DD123-23CA-4DF5-BAC5-564496D01903}" type="slidenum">
              <a:rPr lang="en-US" smtClean="0"/>
              <a:t>‹#›</a:t>
            </a:fld>
            <a:endParaRPr lang="en-US"/>
          </a:p>
        </p:txBody>
      </p:sp>
    </p:spTree>
    <p:extLst>
      <p:ext uri="{BB962C8B-B14F-4D97-AF65-F5344CB8AC3E}">
        <p14:creationId xmlns:p14="http://schemas.microsoft.com/office/powerpoint/2010/main" val="2260802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8F66-8EC3-43E0-8315-E7696F255F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DAD72C-0795-4FFF-8E64-B22E3C04CD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D48ECF-BEB2-4695-BE81-03EAEBE11C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C7E97D-3D2E-4CB1-9E40-356C6370EE4A}"/>
              </a:ext>
            </a:extLst>
          </p:cNvPr>
          <p:cNvSpPr>
            <a:spLocks noGrp="1"/>
          </p:cNvSpPr>
          <p:nvPr>
            <p:ph type="dt" sz="half" idx="10"/>
          </p:nvPr>
        </p:nvSpPr>
        <p:spPr/>
        <p:txBody>
          <a:bodyPr/>
          <a:lstStyle/>
          <a:p>
            <a:fld id="{A0171D48-B681-4F38-A5F3-A90CFFFC32CF}" type="datetime1">
              <a:rPr lang="en-US" smtClean="0"/>
              <a:t>7/17/21</a:t>
            </a:fld>
            <a:endParaRPr lang="en-US"/>
          </a:p>
        </p:txBody>
      </p:sp>
      <p:sp>
        <p:nvSpPr>
          <p:cNvPr id="6" name="Footer Placeholder 5">
            <a:extLst>
              <a:ext uri="{FF2B5EF4-FFF2-40B4-BE49-F238E27FC236}">
                <a16:creationId xmlns:a16="http://schemas.microsoft.com/office/drawing/2014/main" id="{588A206E-A107-4BBE-95C3-B91BCD07B6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083AA2-7ECE-4570-894D-9FCDFD3299A4}"/>
              </a:ext>
            </a:extLst>
          </p:cNvPr>
          <p:cNvSpPr>
            <a:spLocks noGrp="1"/>
          </p:cNvSpPr>
          <p:nvPr>
            <p:ph type="sldNum" sz="quarter" idx="12"/>
          </p:nvPr>
        </p:nvSpPr>
        <p:spPr/>
        <p:txBody>
          <a:bodyPr/>
          <a:lstStyle/>
          <a:p>
            <a:fld id="{3C3DD123-23CA-4DF5-BAC5-564496D01903}" type="slidenum">
              <a:rPr lang="en-US" smtClean="0"/>
              <a:t>‹#›</a:t>
            </a:fld>
            <a:endParaRPr lang="en-US"/>
          </a:p>
        </p:txBody>
      </p:sp>
    </p:spTree>
    <p:extLst>
      <p:ext uri="{BB962C8B-B14F-4D97-AF65-F5344CB8AC3E}">
        <p14:creationId xmlns:p14="http://schemas.microsoft.com/office/powerpoint/2010/main" val="3357716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ABA05-2674-4BB2-8DAF-1BFE800A33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7CEC63-46DB-4E93-93FD-CFF3161CB9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67F776-7AB2-4843-8473-E37F839369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682CAB-6DFA-401E-9F8C-E9D27BA29914}"/>
              </a:ext>
            </a:extLst>
          </p:cNvPr>
          <p:cNvSpPr>
            <a:spLocks noGrp="1"/>
          </p:cNvSpPr>
          <p:nvPr>
            <p:ph type="dt" sz="half" idx="10"/>
          </p:nvPr>
        </p:nvSpPr>
        <p:spPr/>
        <p:txBody>
          <a:bodyPr/>
          <a:lstStyle/>
          <a:p>
            <a:fld id="{563F425D-ABD1-4B5C-8447-7A3FE3B2D500}" type="datetime1">
              <a:rPr lang="en-US" smtClean="0"/>
              <a:t>7/17/21</a:t>
            </a:fld>
            <a:endParaRPr lang="en-US"/>
          </a:p>
        </p:txBody>
      </p:sp>
      <p:sp>
        <p:nvSpPr>
          <p:cNvPr id="6" name="Footer Placeholder 5">
            <a:extLst>
              <a:ext uri="{FF2B5EF4-FFF2-40B4-BE49-F238E27FC236}">
                <a16:creationId xmlns:a16="http://schemas.microsoft.com/office/drawing/2014/main" id="{49A9796C-AC34-499C-888F-3DCE2E75AB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1C5C7E-6284-4B2A-9F7C-F78747409E29}"/>
              </a:ext>
            </a:extLst>
          </p:cNvPr>
          <p:cNvSpPr>
            <a:spLocks noGrp="1"/>
          </p:cNvSpPr>
          <p:nvPr>
            <p:ph type="sldNum" sz="quarter" idx="12"/>
          </p:nvPr>
        </p:nvSpPr>
        <p:spPr/>
        <p:txBody>
          <a:bodyPr/>
          <a:lstStyle/>
          <a:p>
            <a:fld id="{3C3DD123-23CA-4DF5-BAC5-564496D01903}" type="slidenum">
              <a:rPr lang="en-US" smtClean="0"/>
              <a:t>‹#›</a:t>
            </a:fld>
            <a:endParaRPr lang="en-US"/>
          </a:p>
        </p:txBody>
      </p:sp>
    </p:spTree>
    <p:extLst>
      <p:ext uri="{BB962C8B-B14F-4D97-AF65-F5344CB8AC3E}">
        <p14:creationId xmlns:p14="http://schemas.microsoft.com/office/powerpoint/2010/main" val="1007329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A40A01-177B-4C74-B233-1951EB4B64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8C746E-0E36-4BD4-AEAE-63EBB517B9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DF9371-1601-4B50-BA99-7367361C9C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AFD4D9-0DE4-4D14-804A-4CE95104B8AB}" type="datetime1">
              <a:rPr lang="en-US" smtClean="0"/>
              <a:t>7/17/21</a:t>
            </a:fld>
            <a:endParaRPr lang="en-US"/>
          </a:p>
        </p:txBody>
      </p:sp>
      <p:sp>
        <p:nvSpPr>
          <p:cNvPr id="5" name="Footer Placeholder 4">
            <a:extLst>
              <a:ext uri="{FF2B5EF4-FFF2-40B4-BE49-F238E27FC236}">
                <a16:creationId xmlns:a16="http://schemas.microsoft.com/office/drawing/2014/main" id="{A6A1E5CA-DABB-4A37-829B-FE4696D431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AE0868-8028-4563-ABAC-A1C30F718D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DD123-23CA-4DF5-BAC5-564496D01903}" type="slidenum">
              <a:rPr lang="en-US" smtClean="0"/>
              <a:t>‹#›</a:t>
            </a:fld>
            <a:endParaRPr lang="en-US"/>
          </a:p>
        </p:txBody>
      </p:sp>
    </p:spTree>
    <p:extLst>
      <p:ext uri="{BB962C8B-B14F-4D97-AF65-F5344CB8AC3E}">
        <p14:creationId xmlns:p14="http://schemas.microsoft.com/office/powerpoint/2010/main" val="3431030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1.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1.jpg"/><Relationship Id="rId7"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 Id="rId9"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50C55-5246-40A7-8E74-6336A7007886}"/>
              </a:ext>
            </a:extLst>
          </p:cNvPr>
          <p:cNvSpPr>
            <a:spLocks noGrp="1"/>
          </p:cNvSpPr>
          <p:nvPr>
            <p:ph type="ctrTitle"/>
          </p:nvPr>
        </p:nvSpPr>
        <p:spPr>
          <a:xfrm>
            <a:off x="1576511" y="1185278"/>
            <a:ext cx="9038978" cy="796434"/>
          </a:xfrm>
        </p:spPr>
        <p:txBody>
          <a:bodyPr>
            <a:noAutofit/>
          </a:bodyPr>
          <a:lstStyle/>
          <a:p>
            <a:r>
              <a:rPr lang="en-US" sz="4000" dirty="0">
                <a:solidFill>
                  <a:srgbClr val="4E2A84"/>
                </a:solidFill>
                <a:latin typeface="Arial" panose="020B0604020202020204" pitchFamily="34" charset="0"/>
                <a:cs typeface="+mn-cs"/>
              </a:rPr>
              <a:t>Pho$: A Case for Shared Optical Cache Hierarchies</a:t>
            </a:r>
          </a:p>
        </p:txBody>
      </p:sp>
      <p:sp>
        <p:nvSpPr>
          <p:cNvPr id="3" name="Subtitle 2">
            <a:extLst>
              <a:ext uri="{FF2B5EF4-FFF2-40B4-BE49-F238E27FC236}">
                <a16:creationId xmlns:a16="http://schemas.microsoft.com/office/drawing/2014/main" id="{9A7C89D4-70BF-4A84-8FBB-9F8A61F8F6B2}"/>
              </a:ext>
            </a:extLst>
          </p:cNvPr>
          <p:cNvSpPr>
            <a:spLocks noGrp="1"/>
          </p:cNvSpPr>
          <p:nvPr>
            <p:ph type="subTitle" idx="1"/>
          </p:nvPr>
        </p:nvSpPr>
        <p:spPr>
          <a:xfrm>
            <a:off x="1524000" y="2121247"/>
            <a:ext cx="9144000" cy="2030627"/>
          </a:xfrm>
        </p:spPr>
        <p:txBody>
          <a:bodyPr>
            <a:normAutofit/>
          </a:bodyPr>
          <a:lstStyle/>
          <a:p>
            <a:r>
              <a:rPr lang="en-US" sz="1800" dirty="0">
                <a:latin typeface="Arial" panose="020B0604020202020204" pitchFamily="34" charset="0"/>
                <a:cs typeface="Arial" panose="020B0604020202020204" pitchFamily="34" charset="0"/>
              </a:rPr>
              <a:t>Haiyang Han</a:t>
            </a:r>
            <a:r>
              <a:rPr lang="en-US" sz="1800" baseline="30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a:t>
            </a:r>
            <a:r>
              <a:rPr lang="en-US" sz="1800" b="0" i="0" u="none" strike="noStrike" baseline="0" dirty="0" err="1">
                <a:latin typeface="Arial" panose="020B0604020202020204" pitchFamily="34" charset="0"/>
                <a:cs typeface="Arial" panose="020B0604020202020204" pitchFamily="34" charset="0"/>
              </a:rPr>
              <a:t>Theoni</a:t>
            </a:r>
            <a:r>
              <a:rPr lang="en-US" sz="1800" b="0" i="0" u="none" strike="noStrike" baseline="0" dirty="0">
                <a:latin typeface="Arial" panose="020B0604020202020204" pitchFamily="34" charset="0"/>
                <a:cs typeface="Arial" panose="020B0604020202020204" pitchFamily="34" charset="0"/>
              </a:rPr>
              <a:t> </a:t>
            </a:r>
            <a:r>
              <a:rPr lang="en-US" sz="1800" b="0" i="0" u="none" strike="noStrike" baseline="0" dirty="0" err="1">
                <a:latin typeface="Arial" panose="020B0604020202020204" pitchFamily="34" charset="0"/>
                <a:cs typeface="Arial" panose="020B0604020202020204" pitchFamily="34" charset="0"/>
              </a:rPr>
              <a:t>Alexoudi</a:t>
            </a:r>
            <a:r>
              <a:rPr lang="en-US" sz="1800" baseline="30000" dirty="0">
                <a:latin typeface="Arial" panose="020B0604020202020204" pitchFamily="34" charset="0"/>
                <a:cs typeface="Arial" panose="020B0604020202020204" pitchFamily="34" charset="0"/>
              </a:rPr>
              <a:t>‡</a:t>
            </a:r>
            <a:r>
              <a:rPr lang="en-US" sz="1800" b="0" i="0" u="none" strike="noStrike" baseline="0" dirty="0">
                <a:latin typeface="Arial" panose="020B0604020202020204" pitchFamily="34" charset="0"/>
                <a:cs typeface="Arial" panose="020B0604020202020204" pitchFamily="34" charset="0"/>
              </a:rPr>
              <a:t>, Chris </a:t>
            </a:r>
            <a:r>
              <a:rPr lang="en-US" sz="1800" b="0" i="0" u="none" strike="noStrike" baseline="0" dirty="0" err="1">
                <a:latin typeface="Arial" panose="020B0604020202020204" pitchFamily="34" charset="0"/>
                <a:cs typeface="Arial" panose="020B0604020202020204" pitchFamily="34" charset="0"/>
              </a:rPr>
              <a:t>Vagionas</a:t>
            </a:r>
            <a:r>
              <a:rPr lang="en-US" sz="1800" baseline="30000" dirty="0">
                <a:latin typeface="Arial" panose="020B0604020202020204" pitchFamily="34" charset="0"/>
                <a:cs typeface="Arial" panose="020B0604020202020204" pitchFamily="34" charset="0"/>
              </a:rPr>
              <a:t>‡</a:t>
            </a:r>
            <a:r>
              <a:rPr lang="en-US" sz="1800" b="0" i="0" u="none" strike="noStrike" baseline="0" dirty="0">
                <a:latin typeface="Arial" panose="020B0604020202020204" pitchFamily="34" charset="0"/>
                <a:cs typeface="Arial" panose="020B0604020202020204" pitchFamily="34" charset="0"/>
              </a:rPr>
              <a:t>, Nikos </a:t>
            </a:r>
            <a:r>
              <a:rPr lang="en-US" sz="1800" b="0" i="0" u="none" strike="noStrike" baseline="0" dirty="0" err="1">
                <a:latin typeface="Arial" panose="020B0604020202020204" pitchFamily="34" charset="0"/>
                <a:cs typeface="Arial" panose="020B0604020202020204" pitchFamily="34" charset="0"/>
              </a:rPr>
              <a:t>Pleros</a:t>
            </a:r>
            <a:r>
              <a:rPr lang="en-US" sz="1800" baseline="3000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a:t>
            </a:r>
            <a:r>
              <a:rPr lang="en-US" sz="1800" b="0" i="0" u="none" strike="noStrike" baseline="0" dirty="0">
                <a:latin typeface="Arial" panose="020B0604020202020204" pitchFamily="34" charset="0"/>
                <a:cs typeface="Arial" panose="020B0604020202020204" pitchFamily="34" charset="0"/>
              </a:rPr>
              <a:t> and </a:t>
            </a:r>
            <a:r>
              <a:rPr lang="en-US" sz="1800" i="0" u="none" strike="noStrike" baseline="0" dirty="0">
                <a:latin typeface="Arial" panose="020B0604020202020204" pitchFamily="34" charset="0"/>
                <a:cs typeface="Arial" panose="020B0604020202020204" pitchFamily="34" charset="0"/>
              </a:rPr>
              <a:t>Nikos Hardavellas</a:t>
            </a:r>
            <a:r>
              <a:rPr lang="en-US" sz="1800" baseline="30000" dirty="0">
                <a:latin typeface="Arial" panose="020B0604020202020204" pitchFamily="34" charset="0"/>
                <a:cs typeface="Arial" panose="020B0604020202020204" pitchFamily="34" charset="0"/>
              </a:rPr>
              <a:t>§</a:t>
            </a:r>
            <a:endParaRPr lang="en-US" baseline="30000" dirty="0">
              <a:latin typeface="Arial" panose="020B0604020202020204" pitchFamily="34" charset="0"/>
              <a:cs typeface="Arial" panose="020B0604020202020204" pitchFamily="34" charset="0"/>
            </a:endParaRPr>
          </a:p>
          <a:p>
            <a:r>
              <a:rPr lang="en-US" sz="1600" baseline="30000" dirty="0">
                <a:latin typeface="Arial" panose="020B0604020202020204" pitchFamily="34" charset="0"/>
                <a:cs typeface="Arial" panose="020B0604020202020204" pitchFamily="34" charset="0"/>
              </a:rPr>
              <a:t>†</a:t>
            </a:r>
            <a:r>
              <a:rPr lang="en-US" sz="1600" dirty="0">
                <a:solidFill>
                  <a:schemeClr val="tx1">
                    <a:lumMod val="75000"/>
                    <a:lumOff val="25000"/>
                  </a:schemeClr>
                </a:solidFill>
                <a:latin typeface="Arial" panose="020B0604020202020204" pitchFamily="34" charset="0"/>
                <a:cs typeface="Arial" panose="020B0604020202020204" pitchFamily="34" charset="0"/>
              </a:rPr>
              <a:t>ECE, Northwestern University</a:t>
            </a:r>
            <a:endParaRPr lang="en-US" sz="1600" baseline="30000" dirty="0">
              <a:solidFill>
                <a:schemeClr val="tx1">
                  <a:lumMod val="75000"/>
                  <a:lumOff val="25000"/>
                </a:schemeClr>
              </a:solidFill>
              <a:latin typeface="Arial" panose="020B0604020202020204" pitchFamily="34" charset="0"/>
              <a:cs typeface="Arial" panose="020B0604020202020204" pitchFamily="34" charset="0"/>
            </a:endParaRPr>
          </a:p>
          <a:p>
            <a:r>
              <a:rPr lang="en-US" sz="1600" baseline="30000" dirty="0">
                <a:latin typeface="Arial" panose="020B0604020202020204" pitchFamily="34" charset="0"/>
                <a:cs typeface="Arial" panose="020B0604020202020204" pitchFamily="34" charset="0"/>
              </a:rPr>
              <a:t>‡</a:t>
            </a:r>
            <a:r>
              <a:rPr lang="en-US" sz="1600" dirty="0">
                <a:solidFill>
                  <a:schemeClr val="tx1">
                    <a:lumMod val="75000"/>
                    <a:lumOff val="25000"/>
                  </a:schemeClr>
                </a:solidFill>
                <a:latin typeface="Arial" panose="020B0604020202020204" pitchFamily="34" charset="0"/>
                <a:cs typeface="Arial" panose="020B0604020202020204" pitchFamily="34" charset="0"/>
              </a:rPr>
              <a:t>Aristotle University of Thessaloniki, Greece</a:t>
            </a:r>
            <a:endParaRPr lang="en-US" sz="1600" baseline="30000" dirty="0">
              <a:solidFill>
                <a:schemeClr val="tx1">
                  <a:lumMod val="75000"/>
                  <a:lumOff val="25000"/>
                </a:schemeClr>
              </a:solidFill>
              <a:latin typeface="Arial" panose="020B0604020202020204" pitchFamily="34" charset="0"/>
              <a:cs typeface="Arial" panose="020B0604020202020204" pitchFamily="34" charset="0"/>
            </a:endParaRPr>
          </a:p>
          <a:p>
            <a:r>
              <a:rPr lang="en-US" sz="1600" baseline="30000" dirty="0">
                <a:latin typeface="Arial" panose="020B0604020202020204" pitchFamily="34" charset="0"/>
                <a:cs typeface="Arial" panose="020B0604020202020204" pitchFamily="34" charset="0"/>
              </a:rPr>
              <a:t>§</a:t>
            </a:r>
            <a:r>
              <a:rPr lang="en-US" sz="1600" dirty="0">
                <a:solidFill>
                  <a:schemeClr val="tx1">
                    <a:lumMod val="75000"/>
                    <a:lumOff val="25000"/>
                  </a:schemeClr>
                </a:solidFill>
                <a:latin typeface="Arial" panose="020B0604020202020204" pitchFamily="34" charset="0"/>
                <a:cs typeface="Arial" panose="020B0604020202020204" pitchFamily="34" charset="0"/>
              </a:rPr>
              <a:t>CS &amp; ECE, Northwestern University</a:t>
            </a:r>
          </a:p>
          <a:p>
            <a:r>
              <a:rPr lang="en-US" sz="1800" dirty="0">
                <a:latin typeface="Arial" panose="020B0604020202020204" pitchFamily="34" charset="0"/>
                <a:cs typeface="Arial" panose="020B0604020202020204" pitchFamily="34" charset="0"/>
              </a:rPr>
              <a:t>ACM/IEEE ISLPED, July 26, 2021</a:t>
            </a:r>
            <a:endParaRPr lang="en-US" altLang="en-US" sz="1800" dirty="0">
              <a:solidFill>
                <a:srgbClr val="4E2A84"/>
              </a:solidFill>
              <a:latin typeface="Arial" panose="020B0604020202020204" pitchFamily="34" charset="0"/>
              <a:ea typeface="Campton Bold"/>
              <a:cs typeface="Arial" panose="020B0604020202020204" pitchFamily="34" charset="0"/>
            </a:endParaRPr>
          </a:p>
        </p:txBody>
      </p:sp>
      <p:pic>
        <p:nvPicPr>
          <p:cNvPr id="5" name="Picture 4">
            <a:extLst>
              <a:ext uri="{FF2B5EF4-FFF2-40B4-BE49-F238E27FC236}">
                <a16:creationId xmlns:a16="http://schemas.microsoft.com/office/drawing/2014/main" id="{F33400A2-0D3C-4135-9C60-A9A610F679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822" y="5328054"/>
            <a:ext cx="5907692" cy="720000"/>
          </a:xfrm>
          <a:prstGeom prst="rect">
            <a:avLst/>
          </a:prstGeom>
        </p:spPr>
      </p:pic>
      <p:sp>
        <p:nvSpPr>
          <p:cNvPr id="6" name="Rectangle 1">
            <a:extLst>
              <a:ext uri="{FF2B5EF4-FFF2-40B4-BE49-F238E27FC236}">
                <a16:creationId xmlns:a16="http://schemas.microsoft.com/office/drawing/2014/main" id="{68590678-3176-4069-B5CC-ED8570DB425C}"/>
              </a:ext>
            </a:extLst>
          </p:cNvPr>
          <p:cNvSpPr>
            <a:spLocks noChangeArrowheads="1"/>
          </p:cNvSpPr>
          <p:nvPr/>
        </p:nvSpPr>
        <p:spPr bwMode="auto">
          <a:xfrm>
            <a:off x="618699" y="5211376"/>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8" name="Picture 4">
            <a:extLst>
              <a:ext uri="{FF2B5EF4-FFF2-40B4-BE49-F238E27FC236}">
                <a16:creationId xmlns:a16="http://schemas.microsoft.com/office/drawing/2014/main" id="{A904D8BE-EFE2-4801-9720-1FA81F8256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3778" y="5148647"/>
            <a:ext cx="3274222" cy="1066318"/>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8F8C46F8-5AA2-4EE4-9E8E-3739D6BFF36E}"/>
              </a:ext>
            </a:extLst>
          </p:cNvPr>
          <p:cNvSpPr txBox="1">
            <a:spLocks/>
          </p:cNvSpPr>
          <p:nvPr/>
        </p:nvSpPr>
        <p:spPr>
          <a:xfrm>
            <a:off x="1524000" y="4526691"/>
            <a:ext cx="9144000" cy="26361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dirty="0" err="1">
                <a:latin typeface="Arial" panose="020B0604020202020204" pitchFamily="34" charset="0"/>
                <a:cs typeface="Arial" panose="020B0604020202020204" pitchFamily="34" charset="0"/>
              </a:rPr>
              <a:t>haiyang.han@u.northwestern.edu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theonial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chvagion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npleros</a:t>
            </a:r>
            <a:r>
              <a:rPr lang="en-US" sz="1400" dirty="0">
                <a:latin typeface="Arial" panose="020B0604020202020204" pitchFamily="34" charset="0"/>
                <a:cs typeface="Arial" panose="020B0604020202020204" pitchFamily="34" charset="0"/>
              </a:rPr>
              <a:t>}@csd.auth.gr, nikos@northwestern.edu</a:t>
            </a:r>
            <a:endParaRPr lang="en-US" altLang="en-US" sz="1400" dirty="0">
              <a:solidFill>
                <a:srgbClr val="4E2A84"/>
              </a:solidFill>
              <a:latin typeface="Arial" panose="020B0604020202020204" pitchFamily="34" charset="0"/>
              <a:ea typeface="Campton Bold"/>
              <a:cs typeface="Arial" panose="020B0604020202020204" pitchFamily="34" charset="0"/>
            </a:endParaRPr>
          </a:p>
        </p:txBody>
      </p:sp>
      <p:sp>
        <p:nvSpPr>
          <p:cNvPr id="4" name="Slide Number Placeholder 3">
            <a:extLst>
              <a:ext uri="{FF2B5EF4-FFF2-40B4-BE49-F238E27FC236}">
                <a16:creationId xmlns:a16="http://schemas.microsoft.com/office/drawing/2014/main" id="{2B9B4897-E8D6-43EF-A1F4-4F5953A135C5}"/>
              </a:ext>
            </a:extLst>
          </p:cNvPr>
          <p:cNvSpPr>
            <a:spLocks noGrp="1"/>
          </p:cNvSpPr>
          <p:nvPr>
            <p:ph type="sldNum" sz="quarter" idx="12"/>
          </p:nvPr>
        </p:nvSpPr>
        <p:spPr/>
        <p:txBody>
          <a:bodyPr/>
          <a:lstStyle/>
          <a:p>
            <a:fld id="{3C3DD123-23CA-4DF5-BAC5-564496D01903}" type="slidenum">
              <a:rPr lang="en-US" smtClean="0"/>
              <a:t>1</a:t>
            </a:fld>
            <a:endParaRPr lang="en-US"/>
          </a:p>
        </p:txBody>
      </p:sp>
    </p:spTree>
    <p:extLst>
      <p:ext uri="{BB962C8B-B14F-4D97-AF65-F5344CB8AC3E}">
        <p14:creationId xmlns:p14="http://schemas.microsoft.com/office/powerpoint/2010/main" val="2014850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01D387B-CF0F-4F40-BE34-46D415A9F7F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3736" y="3467057"/>
            <a:ext cx="6065479" cy="2315619"/>
          </a:xfrm>
        </p:spPr>
      </p:pic>
      <p:pic>
        <p:nvPicPr>
          <p:cNvPr id="4" name="Picture 3">
            <a:extLst>
              <a:ext uri="{FF2B5EF4-FFF2-40B4-BE49-F238E27FC236}">
                <a16:creationId xmlns:a16="http://schemas.microsoft.com/office/drawing/2014/main" id="{9619EC50-E732-4075-B896-254FFA9A26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90" y="6574618"/>
            <a:ext cx="2325188" cy="283382"/>
          </a:xfrm>
          <a:prstGeom prst="rect">
            <a:avLst/>
          </a:prstGeom>
        </p:spPr>
      </p:pic>
      <p:pic>
        <p:nvPicPr>
          <p:cNvPr id="10" name="Picture 9">
            <a:extLst>
              <a:ext uri="{FF2B5EF4-FFF2-40B4-BE49-F238E27FC236}">
                <a16:creationId xmlns:a16="http://schemas.microsoft.com/office/drawing/2014/main" id="{2B3D268C-EDB4-D04D-B41E-7D326850A4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3540210"/>
            <a:ext cx="5505040" cy="2238707"/>
          </a:xfrm>
          <a:prstGeom prst="rect">
            <a:avLst/>
          </a:prstGeom>
        </p:spPr>
      </p:pic>
      <p:sp>
        <p:nvSpPr>
          <p:cNvPr id="11" name="Content Placeholder 2">
            <a:extLst>
              <a:ext uri="{FF2B5EF4-FFF2-40B4-BE49-F238E27FC236}">
                <a16:creationId xmlns:a16="http://schemas.microsoft.com/office/drawing/2014/main" id="{F860CB40-B52C-8A4D-B475-242944A9A575}"/>
              </a:ext>
            </a:extLst>
          </p:cNvPr>
          <p:cNvSpPr txBox="1">
            <a:spLocks/>
          </p:cNvSpPr>
          <p:nvPr/>
        </p:nvSpPr>
        <p:spPr>
          <a:xfrm>
            <a:off x="590960" y="1527243"/>
            <a:ext cx="11354606" cy="5047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Performance Speedup</a:t>
            </a:r>
          </a:p>
          <a:p>
            <a:pPr lvl="1"/>
            <a:r>
              <a:rPr lang="en-US" dirty="0"/>
              <a:t>Average 1.37× (</a:t>
            </a:r>
            <a:r>
              <a:rPr lang="en-US" b="1" dirty="0">
                <a:solidFill>
                  <a:srgbClr val="C00000"/>
                </a:solidFill>
              </a:rPr>
              <a:t>1.48× with OCM</a:t>
            </a:r>
            <a:r>
              <a:rPr lang="en-US" dirty="0"/>
              <a:t>) performance speedup over baseline</a:t>
            </a:r>
          </a:p>
          <a:p>
            <a:pPr lvl="1"/>
            <a:r>
              <a:rPr lang="en-US" b="1" dirty="0">
                <a:solidFill>
                  <a:srgbClr val="C00000"/>
                </a:solidFill>
              </a:rPr>
              <a:t>Max speedup: 3.89×</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Larger multicores, sharing-heavy workloads (server) should yield even higher speedups</a:t>
            </a:r>
          </a:p>
        </p:txBody>
      </p:sp>
      <p:cxnSp>
        <p:nvCxnSpPr>
          <p:cNvPr id="7" name="Straight Arrow Connector 6">
            <a:extLst>
              <a:ext uri="{FF2B5EF4-FFF2-40B4-BE49-F238E27FC236}">
                <a16:creationId xmlns:a16="http://schemas.microsoft.com/office/drawing/2014/main" id="{8BB573F6-B95B-4DA1-B86B-680FD0EE3A75}"/>
              </a:ext>
            </a:extLst>
          </p:cNvPr>
          <p:cNvCxnSpPr>
            <a:cxnSpLocks/>
          </p:cNvCxnSpPr>
          <p:nvPr/>
        </p:nvCxnSpPr>
        <p:spPr>
          <a:xfrm flipH="1">
            <a:off x="1838529" y="2684834"/>
            <a:ext cx="1332688" cy="107977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Slide Number Placeholder 16">
            <a:extLst>
              <a:ext uri="{FF2B5EF4-FFF2-40B4-BE49-F238E27FC236}">
                <a16:creationId xmlns:a16="http://schemas.microsoft.com/office/drawing/2014/main" id="{71965845-4527-4142-80BA-E11BE6F868E7}"/>
              </a:ext>
            </a:extLst>
          </p:cNvPr>
          <p:cNvSpPr>
            <a:spLocks noGrp="1"/>
          </p:cNvSpPr>
          <p:nvPr>
            <p:ph type="sldNum" sz="quarter" idx="12"/>
          </p:nvPr>
        </p:nvSpPr>
        <p:spPr/>
        <p:txBody>
          <a:bodyPr/>
          <a:lstStyle/>
          <a:p>
            <a:fld id="{3C3DD123-23CA-4DF5-BAC5-564496D01903}" type="slidenum">
              <a:rPr lang="en-US" smtClean="0"/>
              <a:t>10</a:t>
            </a:fld>
            <a:endParaRPr lang="en-US"/>
          </a:p>
        </p:txBody>
      </p:sp>
      <p:sp>
        <p:nvSpPr>
          <p:cNvPr id="8" name="Title 1">
            <a:extLst>
              <a:ext uri="{FF2B5EF4-FFF2-40B4-BE49-F238E27FC236}">
                <a16:creationId xmlns:a16="http://schemas.microsoft.com/office/drawing/2014/main" id="{073C10A8-650F-8E46-9690-33EB83F598CC}"/>
              </a:ext>
            </a:extLst>
          </p:cNvPr>
          <p:cNvSpPr>
            <a:spLocks noGrp="1"/>
          </p:cNvSpPr>
          <p:nvPr>
            <p:ph type="title"/>
          </p:nvPr>
        </p:nvSpPr>
        <p:spPr>
          <a:xfrm>
            <a:off x="838200" y="17014"/>
            <a:ext cx="10515600" cy="1325563"/>
          </a:xfrm>
        </p:spPr>
        <p:txBody>
          <a:bodyPr/>
          <a:lstStyle/>
          <a:p>
            <a:r>
              <a:rPr lang="en-US" dirty="0"/>
              <a:t>Pho$ obtains significant speedup</a:t>
            </a:r>
          </a:p>
        </p:txBody>
      </p:sp>
      <p:sp>
        <p:nvSpPr>
          <p:cNvPr id="5" name="TextBox 4">
            <a:extLst>
              <a:ext uri="{FF2B5EF4-FFF2-40B4-BE49-F238E27FC236}">
                <a16:creationId xmlns:a16="http://schemas.microsoft.com/office/drawing/2014/main" id="{EA78C33C-7C85-4947-A0E0-D8BE1CCBEDC5}"/>
              </a:ext>
            </a:extLst>
          </p:cNvPr>
          <p:cNvSpPr txBox="1"/>
          <p:nvPr/>
        </p:nvSpPr>
        <p:spPr>
          <a:xfrm>
            <a:off x="6096000" y="3097725"/>
            <a:ext cx="5505040" cy="369332"/>
          </a:xfrm>
          <a:prstGeom prst="rect">
            <a:avLst/>
          </a:prstGeom>
          <a:noFill/>
        </p:spPr>
        <p:txBody>
          <a:bodyPr wrap="square" rtlCol="0">
            <a:spAutoFit/>
          </a:bodyPr>
          <a:lstStyle/>
          <a:p>
            <a:pPr algn="ctr"/>
            <a:r>
              <a:rPr lang="en-US" dirty="0"/>
              <a:t>Parsec</a:t>
            </a:r>
          </a:p>
        </p:txBody>
      </p:sp>
      <p:sp>
        <p:nvSpPr>
          <p:cNvPr id="12" name="TextBox 11">
            <a:extLst>
              <a:ext uri="{FF2B5EF4-FFF2-40B4-BE49-F238E27FC236}">
                <a16:creationId xmlns:a16="http://schemas.microsoft.com/office/drawing/2014/main" id="{64FE19CE-F3BD-0B42-B8A9-2D98A2513BFF}"/>
              </a:ext>
            </a:extLst>
          </p:cNvPr>
          <p:cNvSpPr txBox="1"/>
          <p:nvPr/>
        </p:nvSpPr>
        <p:spPr>
          <a:xfrm>
            <a:off x="513736" y="3093966"/>
            <a:ext cx="5582264" cy="369332"/>
          </a:xfrm>
          <a:prstGeom prst="rect">
            <a:avLst/>
          </a:prstGeom>
          <a:noFill/>
        </p:spPr>
        <p:txBody>
          <a:bodyPr wrap="square" rtlCol="0">
            <a:spAutoFit/>
          </a:bodyPr>
          <a:lstStyle/>
          <a:p>
            <a:pPr algn="ctr"/>
            <a:r>
              <a:rPr lang="en-US" dirty="0"/>
              <a:t>SPEC-CPU</a:t>
            </a:r>
          </a:p>
        </p:txBody>
      </p:sp>
      <p:sp>
        <p:nvSpPr>
          <p:cNvPr id="13" name="Oval 12">
            <a:extLst>
              <a:ext uri="{FF2B5EF4-FFF2-40B4-BE49-F238E27FC236}">
                <a16:creationId xmlns:a16="http://schemas.microsoft.com/office/drawing/2014/main" id="{00B1A9E2-E712-8D4E-8D94-E80AE2801EFF}"/>
              </a:ext>
            </a:extLst>
          </p:cNvPr>
          <p:cNvSpPr/>
          <p:nvPr/>
        </p:nvSpPr>
        <p:spPr>
          <a:xfrm>
            <a:off x="590960" y="4581729"/>
            <a:ext cx="761185" cy="108949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D2919A3-8987-AB42-BB1F-1079DC57228E}"/>
              </a:ext>
            </a:extLst>
          </p:cNvPr>
          <p:cNvSpPr/>
          <p:nvPr/>
        </p:nvSpPr>
        <p:spPr>
          <a:xfrm>
            <a:off x="6096000" y="4050930"/>
            <a:ext cx="1100625" cy="163236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B26DFA8A-CA1D-5245-86A1-9086CEC90F39}"/>
              </a:ext>
            </a:extLst>
          </p:cNvPr>
          <p:cNvCxnSpPr>
            <a:cxnSpLocks/>
          </p:cNvCxnSpPr>
          <p:nvPr/>
        </p:nvCxnSpPr>
        <p:spPr>
          <a:xfrm>
            <a:off x="4523363" y="2305455"/>
            <a:ext cx="2227633" cy="209144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4095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19EC50-E732-4075-B896-254FFA9A26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90" y="6574618"/>
            <a:ext cx="2325188" cy="283382"/>
          </a:xfrm>
          <a:prstGeom prst="rect">
            <a:avLst/>
          </a:prstGeom>
        </p:spPr>
      </p:pic>
      <p:sp>
        <p:nvSpPr>
          <p:cNvPr id="11" name="Content Placeholder 2">
            <a:extLst>
              <a:ext uri="{FF2B5EF4-FFF2-40B4-BE49-F238E27FC236}">
                <a16:creationId xmlns:a16="http://schemas.microsoft.com/office/drawing/2014/main" id="{F860CB40-B52C-8A4D-B475-242944A9A575}"/>
              </a:ext>
            </a:extLst>
          </p:cNvPr>
          <p:cNvSpPr txBox="1">
            <a:spLocks/>
          </p:cNvSpPr>
          <p:nvPr/>
        </p:nvSpPr>
        <p:spPr>
          <a:xfrm>
            <a:off x="838200" y="1196501"/>
            <a:ext cx="10515600" cy="49804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Average energy savings: 12% EPI and </a:t>
            </a:r>
            <a:r>
              <a:rPr lang="en-US" sz="2400" b="1" dirty="0">
                <a:solidFill>
                  <a:srgbClr val="C00000"/>
                </a:solidFill>
              </a:rPr>
              <a:t>31% EDP</a:t>
            </a:r>
          </a:p>
        </p:txBody>
      </p:sp>
      <p:pic>
        <p:nvPicPr>
          <p:cNvPr id="8" name="Content Placeholder 7">
            <a:extLst>
              <a:ext uri="{FF2B5EF4-FFF2-40B4-BE49-F238E27FC236}">
                <a16:creationId xmlns:a16="http://schemas.microsoft.com/office/drawing/2014/main" id="{37937990-02D2-D745-ACAF-440B01027ED8}"/>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38200" y="2298012"/>
            <a:ext cx="5256000" cy="2006584"/>
          </a:xfrm>
        </p:spPr>
      </p:pic>
      <p:pic>
        <p:nvPicPr>
          <p:cNvPr id="12" name="Picture 11">
            <a:extLst>
              <a:ext uri="{FF2B5EF4-FFF2-40B4-BE49-F238E27FC236}">
                <a16:creationId xmlns:a16="http://schemas.microsoft.com/office/drawing/2014/main" id="{910A9D6F-7FA1-F143-819A-0E0E5B6F77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7800" y="2234261"/>
            <a:ext cx="5256000" cy="2070335"/>
          </a:xfrm>
          <a:prstGeom prst="rect">
            <a:avLst/>
          </a:prstGeom>
        </p:spPr>
      </p:pic>
      <p:pic>
        <p:nvPicPr>
          <p:cNvPr id="14" name="Picture 13">
            <a:extLst>
              <a:ext uri="{FF2B5EF4-FFF2-40B4-BE49-F238E27FC236}">
                <a16:creationId xmlns:a16="http://schemas.microsoft.com/office/drawing/2014/main" id="{8B1C4EBD-ED02-6740-9BEF-3C57D86721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 y="4475136"/>
            <a:ext cx="5256000" cy="2075840"/>
          </a:xfrm>
          <a:prstGeom prst="rect">
            <a:avLst/>
          </a:prstGeom>
        </p:spPr>
      </p:pic>
      <p:pic>
        <p:nvPicPr>
          <p:cNvPr id="16" name="Picture 15">
            <a:extLst>
              <a:ext uri="{FF2B5EF4-FFF2-40B4-BE49-F238E27FC236}">
                <a16:creationId xmlns:a16="http://schemas.microsoft.com/office/drawing/2014/main" id="{BF679F65-530C-6343-9F7F-23A9DA9494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7800" y="4472387"/>
            <a:ext cx="5256000" cy="2073084"/>
          </a:xfrm>
          <a:prstGeom prst="rect">
            <a:avLst/>
          </a:prstGeom>
        </p:spPr>
      </p:pic>
      <p:sp>
        <p:nvSpPr>
          <p:cNvPr id="49" name="TextBox 48">
            <a:extLst>
              <a:ext uri="{FF2B5EF4-FFF2-40B4-BE49-F238E27FC236}">
                <a16:creationId xmlns:a16="http://schemas.microsoft.com/office/drawing/2014/main" id="{D3228EFA-DAD4-4517-91E5-4D8E37CC8B96}"/>
              </a:ext>
            </a:extLst>
          </p:cNvPr>
          <p:cNvSpPr txBox="1"/>
          <p:nvPr/>
        </p:nvSpPr>
        <p:spPr>
          <a:xfrm>
            <a:off x="4056698" y="6529145"/>
            <a:ext cx="7620000" cy="338554"/>
          </a:xfrm>
          <a:prstGeom prst="rect">
            <a:avLst/>
          </a:prstGeom>
          <a:noFill/>
        </p:spPr>
        <p:txBody>
          <a:bodyPr wrap="square" rtlCol="0">
            <a:spAutoFit/>
          </a:bodyPr>
          <a:lstStyle/>
          <a:p>
            <a:r>
              <a:rPr lang="en-US" sz="1600" dirty="0"/>
              <a:t>For each benchmark, the three bars represent Baseline, Pho$, </a:t>
            </a:r>
            <a:r>
              <a:rPr lang="en-US" sz="1600" dirty="0" err="1"/>
              <a:t>Pho$_OCM</a:t>
            </a:r>
            <a:endParaRPr lang="en-US" sz="1600" dirty="0"/>
          </a:p>
        </p:txBody>
      </p:sp>
      <p:sp>
        <p:nvSpPr>
          <p:cNvPr id="50" name="Slide Number Placeholder 49">
            <a:extLst>
              <a:ext uri="{FF2B5EF4-FFF2-40B4-BE49-F238E27FC236}">
                <a16:creationId xmlns:a16="http://schemas.microsoft.com/office/drawing/2014/main" id="{D8C817CF-CFB8-4918-9F78-237E7A083313}"/>
              </a:ext>
            </a:extLst>
          </p:cNvPr>
          <p:cNvSpPr>
            <a:spLocks noGrp="1"/>
          </p:cNvSpPr>
          <p:nvPr>
            <p:ph type="sldNum" sz="quarter" idx="12"/>
          </p:nvPr>
        </p:nvSpPr>
        <p:spPr/>
        <p:txBody>
          <a:bodyPr/>
          <a:lstStyle/>
          <a:p>
            <a:fld id="{3C3DD123-23CA-4DF5-BAC5-564496D01903}" type="slidenum">
              <a:rPr lang="en-US" smtClean="0"/>
              <a:t>11</a:t>
            </a:fld>
            <a:endParaRPr lang="en-US"/>
          </a:p>
        </p:txBody>
      </p:sp>
      <p:sp>
        <p:nvSpPr>
          <p:cNvPr id="10" name="Title 1">
            <a:extLst>
              <a:ext uri="{FF2B5EF4-FFF2-40B4-BE49-F238E27FC236}">
                <a16:creationId xmlns:a16="http://schemas.microsoft.com/office/drawing/2014/main" id="{A7A8FF91-2988-CB48-BC74-E9A8E7A28710}"/>
              </a:ext>
            </a:extLst>
          </p:cNvPr>
          <p:cNvSpPr>
            <a:spLocks noGrp="1"/>
          </p:cNvSpPr>
          <p:nvPr>
            <p:ph type="title"/>
          </p:nvPr>
        </p:nvSpPr>
        <p:spPr>
          <a:xfrm>
            <a:off x="836400" y="18255"/>
            <a:ext cx="10515600" cy="1325563"/>
          </a:xfrm>
        </p:spPr>
        <p:txBody>
          <a:bodyPr/>
          <a:lstStyle/>
          <a:p>
            <a:r>
              <a:rPr lang="en-US" dirty="0"/>
              <a:t>Pho$ is also more energy-efficient</a:t>
            </a:r>
          </a:p>
        </p:txBody>
      </p:sp>
      <p:sp>
        <p:nvSpPr>
          <p:cNvPr id="13" name="Oval 12">
            <a:extLst>
              <a:ext uri="{FF2B5EF4-FFF2-40B4-BE49-F238E27FC236}">
                <a16:creationId xmlns:a16="http://schemas.microsoft.com/office/drawing/2014/main" id="{1157E8E4-F4FE-F547-A886-66E508C8507D}"/>
              </a:ext>
            </a:extLst>
          </p:cNvPr>
          <p:cNvSpPr/>
          <p:nvPr/>
        </p:nvSpPr>
        <p:spPr>
          <a:xfrm>
            <a:off x="6094200" y="4413579"/>
            <a:ext cx="851349" cy="200658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6E8F848-18EA-2E49-B8AE-3074245EBD9E}"/>
              </a:ext>
            </a:extLst>
          </p:cNvPr>
          <p:cNvSpPr/>
          <p:nvPr/>
        </p:nvSpPr>
        <p:spPr>
          <a:xfrm>
            <a:off x="762000" y="4413578"/>
            <a:ext cx="755515" cy="200658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CDC853C-5125-C640-8FCD-5248E4289ACE}"/>
              </a:ext>
            </a:extLst>
          </p:cNvPr>
          <p:cNvSpPr txBox="1"/>
          <p:nvPr/>
        </p:nvSpPr>
        <p:spPr>
          <a:xfrm>
            <a:off x="6094200" y="1803946"/>
            <a:ext cx="5256000" cy="369332"/>
          </a:xfrm>
          <a:prstGeom prst="rect">
            <a:avLst/>
          </a:prstGeom>
          <a:noFill/>
        </p:spPr>
        <p:txBody>
          <a:bodyPr wrap="square" rtlCol="0">
            <a:spAutoFit/>
          </a:bodyPr>
          <a:lstStyle/>
          <a:p>
            <a:pPr algn="ctr"/>
            <a:r>
              <a:rPr lang="en-US" dirty="0"/>
              <a:t>Parsec</a:t>
            </a:r>
          </a:p>
        </p:txBody>
      </p:sp>
      <p:sp>
        <p:nvSpPr>
          <p:cNvPr id="18" name="TextBox 17">
            <a:extLst>
              <a:ext uri="{FF2B5EF4-FFF2-40B4-BE49-F238E27FC236}">
                <a16:creationId xmlns:a16="http://schemas.microsoft.com/office/drawing/2014/main" id="{793B12A4-C26A-E440-AA0E-24E40BF1C6E6}"/>
              </a:ext>
            </a:extLst>
          </p:cNvPr>
          <p:cNvSpPr txBox="1"/>
          <p:nvPr/>
        </p:nvSpPr>
        <p:spPr>
          <a:xfrm>
            <a:off x="762000" y="1800187"/>
            <a:ext cx="5332200" cy="369332"/>
          </a:xfrm>
          <a:prstGeom prst="rect">
            <a:avLst/>
          </a:prstGeom>
          <a:noFill/>
        </p:spPr>
        <p:txBody>
          <a:bodyPr wrap="square" rtlCol="0">
            <a:spAutoFit/>
          </a:bodyPr>
          <a:lstStyle/>
          <a:p>
            <a:pPr algn="ctr"/>
            <a:r>
              <a:rPr lang="en-US" dirty="0"/>
              <a:t>SPEC-CPU</a:t>
            </a:r>
          </a:p>
        </p:txBody>
      </p:sp>
    </p:spTree>
    <p:extLst>
      <p:ext uri="{BB962C8B-B14F-4D97-AF65-F5344CB8AC3E}">
        <p14:creationId xmlns:p14="http://schemas.microsoft.com/office/powerpoint/2010/main" val="2900355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19EC50-E732-4075-B896-254FFA9A26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90" y="6574618"/>
            <a:ext cx="2325188" cy="283382"/>
          </a:xfrm>
          <a:prstGeom prst="rect">
            <a:avLst/>
          </a:prstGeom>
        </p:spPr>
      </p:pic>
      <p:sp>
        <p:nvSpPr>
          <p:cNvPr id="11" name="Content Placeholder 2">
            <a:extLst>
              <a:ext uri="{FF2B5EF4-FFF2-40B4-BE49-F238E27FC236}">
                <a16:creationId xmlns:a16="http://schemas.microsoft.com/office/drawing/2014/main" id="{F860CB40-B52C-8A4D-B475-242944A9A575}"/>
              </a:ext>
            </a:extLst>
          </p:cNvPr>
          <p:cNvSpPr txBox="1">
            <a:spLocks/>
          </p:cNvSpPr>
          <p:nvPr/>
        </p:nvSpPr>
        <p:spPr>
          <a:xfrm>
            <a:off x="838200" y="1731522"/>
            <a:ext cx="10515600" cy="44454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Network power projections </a:t>
            </a:r>
          </a:p>
          <a:p>
            <a:pPr lvl="1"/>
            <a:r>
              <a:rPr lang="en-US" sz="2000" dirty="0"/>
              <a:t>Conservative: </a:t>
            </a:r>
            <a:r>
              <a:rPr lang="en-US" sz="2000" dirty="0" err="1"/>
              <a:t>Pho$Net</a:t>
            </a:r>
            <a:r>
              <a:rPr lang="en-US" sz="2000" dirty="0"/>
              <a:t> lowest, still demands high power</a:t>
            </a:r>
          </a:p>
          <a:p>
            <a:pPr lvl="1"/>
            <a:r>
              <a:rPr lang="en-US" sz="2000" dirty="0"/>
              <a:t>Aggressive: </a:t>
            </a:r>
            <a:r>
              <a:rPr lang="en-US" sz="2000" dirty="0" err="1"/>
              <a:t>Pho$Net</a:t>
            </a:r>
            <a:r>
              <a:rPr lang="en-US" sz="2000" dirty="0"/>
              <a:t> lowest, very practical</a:t>
            </a:r>
          </a:p>
        </p:txBody>
      </p:sp>
      <p:pic>
        <p:nvPicPr>
          <p:cNvPr id="7" name="Picture 6">
            <a:extLst>
              <a:ext uri="{FF2B5EF4-FFF2-40B4-BE49-F238E27FC236}">
                <a16:creationId xmlns:a16="http://schemas.microsoft.com/office/drawing/2014/main" id="{D5B2933A-64F6-4C44-98B9-C070343647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103" y="3317019"/>
            <a:ext cx="9601200" cy="3022600"/>
          </a:xfrm>
          <a:prstGeom prst="rect">
            <a:avLst/>
          </a:prstGeom>
        </p:spPr>
      </p:pic>
      <p:sp>
        <p:nvSpPr>
          <p:cNvPr id="9" name="Rectangle 8">
            <a:extLst>
              <a:ext uri="{FF2B5EF4-FFF2-40B4-BE49-F238E27FC236}">
                <a16:creationId xmlns:a16="http://schemas.microsoft.com/office/drawing/2014/main" id="{7891728B-04EA-8A4F-88A4-7AB59119AC48}"/>
              </a:ext>
            </a:extLst>
          </p:cNvPr>
          <p:cNvSpPr/>
          <p:nvPr/>
        </p:nvSpPr>
        <p:spPr>
          <a:xfrm>
            <a:off x="9464458" y="2926234"/>
            <a:ext cx="912429" cy="369332"/>
          </a:xfrm>
          <a:prstGeom prst="rect">
            <a:avLst/>
          </a:prstGeom>
        </p:spPr>
        <p:txBody>
          <a:bodyPr wrap="none">
            <a:spAutoFit/>
          </a:bodyPr>
          <a:lstStyle/>
          <a:p>
            <a:r>
              <a:rPr lang="en-US" b="1" dirty="0">
                <a:solidFill>
                  <a:srgbClr val="C00000"/>
                </a:solidFill>
                <a:latin typeface="NimbusRomNo9L"/>
              </a:rPr>
              <a:t>6</a:t>
            </a:r>
            <a:r>
              <a:rPr lang="en-US" b="1" dirty="0">
                <a:solidFill>
                  <a:srgbClr val="C00000"/>
                </a:solidFill>
                <a:latin typeface="CMMI10"/>
              </a:rPr>
              <a:t>.</a:t>
            </a:r>
            <a:r>
              <a:rPr lang="en-US" b="1" dirty="0">
                <a:solidFill>
                  <a:srgbClr val="C00000"/>
                </a:solidFill>
                <a:latin typeface="NimbusRomNo9L"/>
              </a:rPr>
              <a:t>52 W </a:t>
            </a:r>
            <a:endParaRPr lang="en-US" b="1" dirty="0">
              <a:solidFill>
                <a:srgbClr val="C00000"/>
              </a:solidFill>
            </a:endParaRPr>
          </a:p>
        </p:txBody>
      </p:sp>
      <p:cxnSp>
        <p:nvCxnSpPr>
          <p:cNvPr id="15" name="Straight Arrow Connector 14">
            <a:extLst>
              <a:ext uri="{FF2B5EF4-FFF2-40B4-BE49-F238E27FC236}">
                <a16:creationId xmlns:a16="http://schemas.microsoft.com/office/drawing/2014/main" id="{601A3AD2-B0DD-9C42-A4D4-647A56B03384}"/>
              </a:ext>
            </a:extLst>
          </p:cNvPr>
          <p:cNvCxnSpPr>
            <a:cxnSpLocks/>
            <a:stCxn id="9" idx="2"/>
          </p:cNvCxnSpPr>
          <p:nvPr/>
        </p:nvCxnSpPr>
        <p:spPr>
          <a:xfrm flipH="1">
            <a:off x="8970959" y="3295566"/>
            <a:ext cx="949714" cy="171885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D77E4341-3EA3-4E30-A734-96D0C9E6A880}"/>
              </a:ext>
            </a:extLst>
          </p:cNvPr>
          <p:cNvSpPr>
            <a:spLocks noGrp="1"/>
          </p:cNvSpPr>
          <p:nvPr>
            <p:ph type="sldNum" sz="quarter" idx="12"/>
          </p:nvPr>
        </p:nvSpPr>
        <p:spPr/>
        <p:txBody>
          <a:bodyPr/>
          <a:lstStyle/>
          <a:p>
            <a:fld id="{3C3DD123-23CA-4DF5-BAC5-564496D01903}" type="slidenum">
              <a:rPr lang="en-US" smtClean="0"/>
              <a:t>12</a:t>
            </a:fld>
            <a:endParaRPr lang="en-US"/>
          </a:p>
        </p:txBody>
      </p:sp>
      <p:sp>
        <p:nvSpPr>
          <p:cNvPr id="10" name="Title 1">
            <a:extLst>
              <a:ext uri="{FF2B5EF4-FFF2-40B4-BE49-F238E27FC236}">
                <a16:creationId xmlns:a16="http://schemas.microsoft.com/office/drawing/2014/main" id="{2F419C91-229A-2E46-B7DE-6376D9D15D3E}"/>
              </a:ext>
            </a:extLst>
          </p:cNvPr>
          <p:cNvSpPr>
            <a:spLocks noGrp="1"/>
          </p:cNvSpPr>
          <p:nvPr>
            <p:ph type="title"/>
          </p:nvPr>
        </p:nvSpPr>
        <p:spPr>
          <a:xfrm>
            <a:off x="836400" y="18255"/>
            <a:ext cx="10515600" cy="1325563"/>
          </a:xfrm>
        </p:spPr>
        <p:txBody>
          <a:bodyPr/>
          <a:lstStyle/>
          <a:p>
            <a:r>
              <a:rPr lang="en-US" dirty="0" err="1"/>
              <a:t>Pho$Net</a:t>
            </a:r>
            <a:r>
              <a:rPr lang="en-US" dirty="0"/>
              <a:t> consumes the least power</a:t>
            </a:r>
          </a:p>
        </p:txBody>
      </p:sp>
    </p:spTree>
    <p:extLst>
      <p:ext uri="{BB962C8B-B14F-4D97-AF65-F5344CB8AC3E}">
        <p14:creationId xmlns:p14="http://schemas.microsoft.com/office/powerpoint/2010/main" val="1810227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8680E-1D58-4EAA-A96E-0F71AAD5496B}"/>
              </a:ext>
            </a:extLst>
          </p:cNvPr>
          <p:cNvSpPr>
            <a:spLocks noGrp="1"/>
          </p:cNvSpPr>
          <p:nvPr>
            <p:ph type="title"/>
          </p:nvPr>
        </p:nvSpPr>
        <p:spPr>
          <a:xfrm>
            <a:off x="838200" y="14926"/>
            <a:ext cx="10515600" cy="1325563"/>
          </a:xfrm>
        </p:spPr>
        <p:txBody>
          <a:bodyPr/>
          <a:lstStyle/>
          <a:p>
            <a:r>
              <a:rPr lang="en-US" dirty="0"/>
              <a:t>Conclusion</a:t>
            </a:r>
          </a:p>
        </p:txBody>
      </p:sp>
      <p:sp>
        <p:nvSpPr>
          <p:cNvPr id="3" name="Content Placeholder 2">
            <a:extLst>
              <a:ext uri="{FF2B5EF4-FFF2-40B4-BE49-F238E27FC236}">
                <a16:creationId xmlns:a16="http://schemas.microsoft.com/office/drawing/2014/main" id="{55A25EBC-D886-46E4-8D7A-6B3B37D76287}"/>
              </a:ext>
            </a:extLst>
          </p:cNvPr>
          <p:cNvSpPr>
            <a:spLocks noGrp="1"/>
          </p:cNvSpPr>
          <p:nvPr>
            <p:ph idx="1"/>
          </p:nvPr>
        </p:nvSpPr>
        <p:spPr>
          <a:xfrm>
            <a:off x="838200" y="1301576"/>
            <a:ext cx="10922540" cy="5502585"/>
          </a:xfrm>
        </p:spPr>
        <p:txBody>
          <a:bodyPr>
            <a:normAutofit lnSpcReduction="10000"/>
          </a:bodyPr>
          <a:lstStyle/>
          <a:p>
            <a:r>
              <a:rPr lang="en-US" sz="2400" dirty="0"/>
              <a:t>Pho$ is an opto-electronic memory hierarchy architecture for multicores</a:t>
            </a:r>
          </a:p>
          <a:p>
            <a:pPr lvl="1"/>
            <a:r>
              <a:rPr lang="en-US" sz="2000" dirty="0"/>
              <a:t>Replaces all L1, L2 caches with a </a:t>
            </a:r>
            <a:r>
              <a:rPr lang="en-US" sz="2000" b="1" dirty="0">
                <a:solidFill>
                  <a:srgbClr val="C00000"/>
                </a:solidFill>
              </a:rPr>
              <a:t>single</a:t>
            </a:r>
            <a:r>
              <a:rPr lang="en-US" sz="2000" dirty="0"/>
              <a:t> </a:t>
            </a:r>
            <a:r>
              <a:rPr lang="en-US" sz="2000" b="1" dirty="0">
                <a:solidFill>
                  <a:srgbClr val="C00000"/>
                </a:solidFill>
              </a:rPr>
              <a:t>large, fast, shared </a:t>
            </a:r>
            <a:r>
              <a:rPr lang="en-US" sz="2000" dirty="0"/>
              <a:t>optical cache</a:t>
            </a:r>
          </a:p>
          <a:p>
            <a:r>
              <a:rPr lang="en-US" sz="2400" dirty="0"/>
              <a:t>Pho$ is the </a:t>
            </a:r>
            <a:r>
              <a:rPr lang="en-US" sz="2400" b="1" dirty="0">
                <a:solidFill>
                  <a:srgbClr val="C00000"/>
                </a:solidFill>
              </a:rPr>
              <a:t>first practical optical cache design</a:t>
            </a:r>
          </a:p>
          <a:p>
            <a:pPr lvl="1"/>
            <a:r>
              <a:rPr lang="en-US" sz="2000" dirty="0"/>
              <a:t>Novel decoder and cell design optimizes for performance and power efficiency</a:t>
            </a:r>
          </a:p>
          <a:p>
            <a:pPr lvl="1"/>
            <a:r>
              <a:rPr lang="en-US" sz="2000" dirty="0"/>
              <a:t>Novel hybrid Network-on-Chip optimizes for power and cost</a:t>
            </a:r>
          </a:p>
          <a:p>
            <a:pPr lvl="1"/>
            <a:r>
              <a:rPr lang="en-US" sz="2000" dirty="0"/>
              <a:t>Novel network arbitration protocol optimizes for performance</a:t>
            </a:r>
          </a:p>
          <a:p>
            <a:r>
              <a:rPr lang="en-US" sz="2400" dirty="0"/>
              <a:t>We solved problems that make previous designs impractical, and achieve leads</a:t>
            </a:r>
            <a:br>
              <a:rPr lang="en-US" sz="2400" dirty="0"/>
            </a:br>
            <a:r>
              <a:rPr lang="en-US" sz="2400" dirty="0"/>
              <a:t>in both performance and energy consumption</a:t>
            </a:r>
          </a:p>
          <a:p>
            <a:pPr marL="0" indent="0">
              <a:buNone/>
            </a:pPr>
            <a:endParaRPr lang="en-US" sz="2400" dirty="0"/>
          </a:p>
          <a:p>
            <a:pPr marL="0" indent="0">
              <a:lnSpc>
                <a:spcPct val="100000"/>
              </a:lnSpc>
              <a:spcBef>
                <a:spcPts val="0"/>
              </a:spcBef>
              <a:buNone/>
            </a:pPr>
            <a:endParaRPr lang="en-US" sz="1200" dirty="0"/>
          </a:p>
          <a:p>
            <a:pPr marL="0" indent="0">
              <a:lnSpc>
                <a:spcPct val="100000"/>
              </a:lnSpc>
              <a:spcBef>
                <a:spcPts val="0"/>
              </a:spcBef>
              <a:buNone/>
            </a:pPr>
            <a:endParaRPr lang="en-US" sz="1200" dirty="0"/>
          </a:p>
          <a:p>
            <a:pPr marL="0" indent="0">
              <a:lnSpc>
                <a:spcPct val="100000"/>
              </a:lnSpc>
              <a:spcBef>
                <a:spcPts val="0"/>
              </a:spcBef>
              <a:buNone/>
            </a:pPr>
            <a:endParaRPr lang="en-US" sz="1200" dirty="0"/>
          </a:p>
          <a:p>
            <a:pPr marL="0" indent="0">
              <a:lnSpc>
                <a:spcPct val="100000"/>
              </a:lnSpc>
              <a:spcBef>
                <a:spcPts val="0"/>
              </a:spcBef>
              <a:buNone/>
            </a:pPr>
            <a:endParaRPr lang="en-US" sz="1200" dirty="0"/>
          </a:p>
          <a:p>
            <a:pPr marL="0" indent="0">
              <a:lnSpc>
                <a:spcPct val="100000"/>
              </a:lnSpc>
              <a:spcBef>
                <a:spcPts val="0"/>
              </a:spcBef>
              <a:buNone/>
            </a:pPr>
            <a:endParaRPr lang="en-US" sz="1200" dirty="0"/>
          </a:p>
          <a:p>
            <a:pPr marL="0" indent="0">
              <a:lnSpc>
                <a:spcPct val="100000"/>
              </a:lnSpc>
              <a:spcBef>
                <a:spcPts val="0"/>
              </a:spcBef>
              <a:buNone/>
            </a:pPr>
            <a:endParaRPr lang="en-US" sz="1200" dirty="0"/>
          </a:p>
          <a:p>
            <a:pPr marL="5489575" indent="-280988">
              <a:lnSpc>
                <a:spcPct val="100000"/>
              </a:lnSpc>
              <a:spcBef>
                <a:spcPts val="0"/>
              </a:spcBef>
              <a:buNone/>
            </a:pPr>
            <a:endParaRPr lang="en-US" sz="1200" dirty="0"/>
          </a:p>
          <a:p>
            <a:pPr marL="5489575" indent="-280988">
              <a:lnSpc>
                <a:spcPct val="100000"/>
              </a:lnSpc>
              <a:spcBef>
                <a:spcPts val="0"/>
              </a:spcBef>
              <a:buNone/>
            </a:pPr>
            <a:r>
              <a:rPr lang="en-US" sz="1200" dirty="0"/>
              <a:t>[1]	P. </a:t>
            </a:r>
            <a:r>
              <a:rPr lang="en-US" sz="1200" dirty="0" err="1"/>
              <a:t>Maniotis</a:t>
            </a:r>
            <a:r>
              <a:rPr lang="en-US" sz="1200" dirty="0"/>
              <a:t> et al., “Optical buffering for chip multiprocessors: a 16GHz optical cache memory architecture,” J. </a:t>
            </a:r>
            <a:r>
              <a:rPr lang="en-US" sz="1200" dirty="0" err="1"/>
              <a:t>Lightw</a:t>
            </a:r>
            <a:r>
              <a:rPr lang="en-US" sz="1200" dirty="0"/>
              <a:t>. Tech., vol. 31, 2013. </a:t>
            </a:r>
          </a:p>
          <a:p>
            <a:pPr marL="5489575" indent="-280988">
              <a:lnSpc>
                <a:spcPct val="100000"/>
              </a:lnSpc>
              <a:spcBef>
                <a:spcPts val="0"/>
              </a:spcBef>
              <a:buNone/>
            </a:pPr>
            <a:r>
              <a:rPr lang="en-US" sz="1200" dirty="0"/>
              <a:t>[2]	T. </a:t>
            </a:r>
            <a:r>
              <a:rPr lang="en-US" sz="1200" dirty="0" err="1"/>
              <a:t>Alexoudi</a:t>
            </a:r>
            <a:r>
              <a:rPr lang="en-US" sz="1200" dirty="0"/>
              <a:t> et al., “III–V-on-Si photonic crystal nanocavity laser technology for optical static random access memories,” IEEE J. Sel. Topics Quantum Electron., vol. 22, 2016.</a:t>
            </a:r>
          </a:p>
          <a:p>
            <a:pPr marL="5489575" indent="-280988">
              <a:lnSpc>
                <a:spcPct val="100000"/>
              </a:lnSpc>
              <a:spcBef>
                <a:spcPts val="0"/>
              </a:spcBef>
              <a:buNone/>
            </a:pPr>
            <a:r>
              <a:rPr lang="en-US" sz="1200" dirty="0"/>
              <a:t>[3]	K. Nozaki et al., “Ultralow-power all-optical RAM based on nanocavities,” Nature Photonics, vol. 6, 2012.</a:t>
            </a:r>
          </a:p>
        </p:txBody>
      </p:sp>
      <p:pic>
        <p:nvPicPr>
          <p:cNvPr id="4" name="Picture 3">
            <a:extLst>
              <a:ext uri="{FF2B5EF4-FFF2-40B4-BE49-F238E27FC236}">
                <a16:creationId xmlns:a16="http://schemas.microsoft.com/office/drawing/2014/main" id="{9619EC50-E732-4075-B896-254FFA9A26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90" y="6574618"/>
            <a:ext cx="2325188" cy="283382"/>
          </a:xfrm>
          <a:prstGeom prst="rect">
            <a:avLst/>
          </a:prstGeom>
        </p:spPr>
      </p:pic>
      <p:sp>
        <p:nvSpPr>
          <p:cNvPr id="5" name="Slide Number Placeholder 4">
            <a:extLst>
              <a:ext uri="{FF2B5EF4-FFF2-40B4-BE49-F238E27FC236}">
                <a16:creationId xmlns:a16="http://schemas.microsoft.com/office/drawing/2014/main" id="{1D2ACF3B-F50B-4442-8BB4-F28FE901F580}"/>
              </a:ext>
            </a:extLst>
          </p:cNvPr>
          <p:cNvSpPr>
            <a:spLocks noGrp="1"/>
          </p:cNvSpPr>
          <p:nvPr>
            <p:ph type="sldNum" sz="quarter" idx="12"/>
          </p:nvPr>
        </p:nvSpPr>
        <p:spPr/>
        <p:txBody>
          <a:bodyPr/>
          <a:lstStyle/>
          <a:p>
            <a:fld id="{3C3DD123-23CA-4DF5-BAC5-564496D01903}" type="slidenum">
              <a:rPr lang="en-US" smtClean="0"/>
              <a:t>13</a:t>
            </a:fld>
            <a:endParaRPr lang="en-US" dirty="0"/>
          </a:p>
        </p:txBody>
      </p:sp>
      <p:sp>
        <p:nvSpPr>
          <p:cNvPr id="7" name="TextBox 6">
            <a:extLst>
              <a:ext uri="{FF2B5EF4-FFF2-40B4-BE49-F238E27FC236}">
                <a16:creationId xmlns:a16="http://schemas.microsoft.com/office/drawing/2014/main" id="{E280FEF3-FB23-9C49-8E63-AFD0A7BEF875}"/>
              </a:ext>
            </a:extLst>
          </p:cNvPr>
          <p:cNvSpPr txBox="1"/>
          <p:nvPr/>
        </p:nvSpPr>
        <p:spPr>
          <a:xfrm>
            <a:off x="838200" y="4483488"/>
            <a:ext cx="10034116" cy="646331"/>
          </a:xfrm>
          <a:prstGeom prst="rect">
            <a:avLst/>
          </a:prstGeom>
          <a:noFill/>
        </p:spPr>
        <p:txBody>
          <a:bodyPr wrap="square" rtlCol="0">
            <a:spAutoFit/>
          </a:bodyPr>
          <a:lstStyle/>
          <a:p>
            <a:pPr algn="ctr"/>
            <a:r>
              <a:rPr lang="en-US" sz="3600" dirty="0"/>
              <a:t>Thank you!</a:t>
            </a:r>
          </a:p>
        </p:txBody>
      </p:sp>
    </p:spTree>
    <p:extLst>
      <p:ext uri="{BB962C8B-B14F-4D97-AF65-F5344CB8AC3E}">
        <p14:creationId xmlns:p14="http://schemas.microsoft.com/office/powerpoint/2010/main" val="3559492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9C377-617B-4D63-ABDF-8478CBDCDFB2}"/>
              </a:ext>
            </a:extLst>
          </p:cNvPr>
          <p:cNvSpPr>
            <a:spLocks noGrp="1"/>
          </p:cNvSpPr>
          <p:nvPr>
            <p:ph type="title"/>
          </p:nvPr>
        </p:nvSpPr>
        <p:spPr>
          <a:xfrm>
            <a:off x="838200" y="18255"/>
            <a:ext cx="10515600" cy="1325563"/>
          </a:xfrm>
        </p:spPr>
        <p:txBody>
          <a:bodyPr/>
          <a:lstStyle/>
          <a:p>
            <a:r>
              <a:rPr lang="en-US" dirty="0"/>
              <a:t>Conventional caches are a bottleneck</a:t>
            </a:r>
          </a:p>
        </p:txBody>
      </p:sp>
      <p:sp>
        <p:nvSpPr>
          <p:cNvPr id="3" name="Content Placeholder 2">
            <a:extLst>
              <a:ext uri="{FF2B5EF4-FFF2-40B4-BE49-F238E27FC236}">
                <a16:creationId xmlns:a16="http://schemas.microsoft.com/office/drawing/2014/main" id="{5812D4D8-4232-4481-BB15-F63B3FD8AA52}"/>
              </a:ext>
            </a:extLst>
          </p:cNvPr>
          <p:cNvSpPr>
            <a:spLocks noGrp="1"/>
          </p:cNvSpPr>
          <p:nvPr>
            <p:ph idx="1"/>
          </p:nvPr>
        </p:nvSpPr>
        <p:spPr/>
        <p:txBody>
          <a:bodyPr>
            <a:normAutofit/>
          </a:bodyPr>
          <a:lstStyle/>
          <a:p>
            <a:r>
              <a:rPr lang="en-US" sz="2400" dirty="0"/>
              <a:t>L1s must be fast, which forces them to be</a:t>
            </a:r>
          </a:p>
          <a:p>
            <a:pPr lvl="1"/>
            <a:r>
              <a:rPr lang="en-US" dirty="0"/>
              <a:t>Small (32-64KB), leading to</a:t>
            </a:r>
            <a:r>
              <a:rPr lang="en-US" dirty="0">
                <a:sym typeface="Wingdings" pitchFamily="2" charset="2"/>
              </a:rPr>
              <a:t> many misses</a:t>
            </a:r>
          </a:p>
          <a:p>
            <a:pPr lvl="1"/>
            <a:r>
              <a:rPr lang="en-US" dirty="0">
                <a:sym typeface="Wingdings" pitchFamily="2" charset="2"/>
              </a:rPr>
              <a:t>Private, requiring coherence (complex, area-, latency- and energy-intensive)</a:t>
            </a:r>
          </a:p>
          <a:p>
            <a:pPr lvl="1"/>
            <a:r>
              <a:rPr lang="en-US" dirty="0">
                <a:sym typeface="Wingdings" pitchFamily="2" charset="2"/>
              </a:rPr>
              <a:t>Wasteful (may keep many identical copies of the same data)</a:t>
            </a:r>
          </a:p>
          <a:p>
            <a:pPr lvl="1"/>
            <a:endParaRPr lang="en-US" dirty="0">
              <a:sym typeface="Wingdings" pitchFamily="2" charset="2"/>
            </a:endParaRPr>
          </a:p>
          <a:p>
            <a:r>
              <a:rPr lang="en-US" sz="2400" dirty="0">
                <a:sym typeface="Wingdings" pitchFamily="2" charset="2"/>
              </a:rPr>
              <a:t>L2 caches face similar problems</a:t>
            </a:r>
          </a:p>
        </p:txBody>
      </p:sp>
      <p:pic>
        <p:nvPicPr>
          <p:cNvPr id="4" name="Picture 3">
            <a:extLst>
              <a:ext uri="{FF2B5EF4-FFF2-40B4-BE49-F238E27FC236}">
                <a16:creationId xmlns:a16="http://schemas.microsoft.com/office/drawing/2014/main" id="{C98AC73C-7D62-4697-8717-184759D50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90" y="6574618"/>
            <a:ext cx="2325188" cy="283382"/>
          </a:xfrm>
          <a:prstGeom prst="rect">
            <a:avLst/>
          </a:prstGeom>
        </p:spPr>
      </p:pic>
      <p:sp>
        <p:nvSpPr>
          <p:cNvPr id="5" name="Slide Number Placeholder 4">
            <a:extLst>
              <a:ext uri="{FF2B5EF4-FFF2-40B4-BE49-F238E27FC236}">
                <a16:creationId xmlns:a16="http://schemas.microsoft.com/office/drawing/2014/main" id="{42A1F00C-E027-4E06-B037-0B03F8CF8986}"/>
              </a:ext>
            </a:extLst>
          </p:cNvPr>
          <p:cNvSpPr>
            <a:spLocks noGrp="1"/>
          </p:cNvSpPr>
          <p:nvPr>
            <p:ph type="sldNum" sz="quarter" idx="12"/>
          </p:nvPr>
        </p:nvSpPr>
        <p:spPr/>
        <p:txBody>
          <a:bodyPr/>
          <a:lstStyle/>
          <a:p>
            <a:fld id="{3C3DD123-23CA-4DF5-BAC5-564496D01903}" type="slidenum">
              <a:rPr lang="en-US" smtClean="0"/>
              <a:t>2</a:t>
            </a:fld>
            <a:endParaRPr lang="en-US"/>
          </a:p>
        </p:txBody>
      </p:sp>
    </p:spTree>
    <p:extLst>
      <p:ext uri="{BB962C8B-B14F-4D97-AF65-F5344CB8AC3E}">
        <p14:creationId xmlns:p14="http://schemas.microsoft.com/office/powerpoint/2010/main" val="2522364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map&#10;&#10;Description automatically generated">
            <a:extLst>
              <a:ext uri="{FF2B5EF4-FFF2-40B4-BE49-F238E27FC236}">
                <a16:creationId xmlns:a16="http://schemas.microsoft.com/office/drawing/2014/main" id="{FEAF7201-62A5-DB48-817C-84166A2A76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6109" y="2149637"/>
            <a:ext cx="6079781" cy="4064599"/>
          </a:xfrm>
          <a:prstGeom prst="rect">
            <a:avLst/>
          </a:prstGeom>
        </p:spPr>
      </p:pic>
      <p:sp>
        <p:nvSpPr>
          <p:cNvPr id="2" name="Title 1">
            <a:extLst>
              <a:ext uri="{FF2B5EF4-FFF2-40B4-BE49-F238E27FC236}">
                <a16:creationId xmlns:a16="http://schemas.microsoft.com/office/drawing/2014/main" id="{0818680E-1D58-4EAA-A96E-0F71AAD5496B}"/>
              </a:ext>
            </a:extLst>
          </p:cNvPr>
          <p:cNvSpPr>
            <a:spLocks noGrp="1"/>
          </p:cNvSpPr>
          <p:nvPr>
            <p:ph type="title"/>
          </p:nvPr>
        </p:nvSpPr>
        <p:spPr>
          <a:xfrm>
            <a:off x="929378" y="12708"/>
            <a:ext cx="10515600" cy="1325563"/>
          </a:xfrm>
        </p:spPr>
        <p:txBody>
          <a:bodyPr/>
          <a:lstStyle/>
          <a:p>
            <a:r>
              <a:rPr lang="en-US" dirty="0"/>
              <a:t>Pho$ builds caches using optical technology</a:t>
            </a:r>
          </a:p>
        </p:txBody>
      </p:sp>
      <p:pic>
        <p:nvPicPr>
          <p:cNvPr id="4" name="Picture 3">
            <a:extLst>
              <a:ext uri="{FF2B5EF4-FFF2-40B4-BE49-F238E27FC236}">
                <a16:creationId xmlns:a16="http://schemas.microsoft.com/office/drawing/2014/main" id="{9619EC50-E732-4075-B896-254FFA9A26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90" y="6574618"/>
            <a:ext cx="2325188" cy="283382"/>
          </a:xfrm>
          <a:prstGeom prst="rect">
            <a:avLst/>
          </a:prstGeom>
        </p:spPr>
      </p:pic>
      <p:pic>
        <p:nvPicPr>
          <p:cNvPr id="6" name="Picture 5">
            <a:extLst>
              <a:ext uri="{FF2B5EF4-FFF2-40B4-BE49-F238E27FC236}">
                <a16:creationId xmlns:a16="http://schemas.microsoft.com/office/drawing/2014/main" id="{7F5CCD52-A81A-7048-98D9-CDE28CB1A8B9}"/>
              </a:ext>
            </a:extLst>
          </p:cNvPr>
          <p:cNvPicPr>
            <a:picLocks noChangeAspect="1"/>
          </p:cNvPicPr>
          <p:nvPr/>
        </p:nvPicPr>
        <p:blipFill>
          <a:blip r:embed="rId5"/>
          <a:stretch>
            <a:fillRect/>
          </a:stretch>
        </p:blipFill>
        <p:spPr>
          <a:xfrm>
            <a:off x="6143007" y="5233799"/>
            <a:ext cx="2734559" cy="781610"/>
          </a:xfrm>
          <a:prstGeom prst="rect">
            <a:avLst/>
          </a:prstGeom>
        </p:spPr>
      </p:pic>
      <p:cxnSp>
        <p:nvCxnSpPr>
          <p:cNvPr id="8" name="Straight Connector 7">
            <a:extLst>
              <a:ext uri="{FF2B5EF4-FFF2-40B4-BE49-F238E27FC236}">
                <a16:creationId xmlns:a16="http://schemas.microsoft.com/office/drawing/2014/main" id="{5E19A9B2-AFA7-F046-9D99-DE1E4DC19D96}"/>
              </a:ext>
            </a:extLst>
          </p:cNvPr>
          <p:cNvCxnSpPr>
            <a:cxnSpLocks/>
          </p:cNvCxnSpPr>
          <p:nvPr/>
        </p:nvCxnSpPr>
        <p:spPr>
          <a:xfrm flipH="1">
            <a:off x="6072495" y="3432075"/>
            <a:ext cx="698900" cy="1816448"/>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63962B3-B5ED-3146-8E82-42AE45A7144E}"/>
              </a:ext>
            </a:extLst>
          </p:cNvPr>
          <p:cNvCxnSpPr>
            <a:cxnSpLocks/>
          </p:cNvCxnSpPr>
          <p:nvPr/>
        </p:nvCxnSpPr>
        <p:spPr>
          <a:xfrm>
            <a:off x="6862046" y="3432075"/>
            <a:ext cx="1992016" cy="1816448"/>
          </a:xfrm>
          <a:prstGeom prst="line">
            <a:avLst/>
          </a:prstGeom>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9702B1C0-DE37-274F-89C4-586F0F82516B}"/>
              </a:ext>
            </a:extLst>
          </p:cNvPr>
          <p:cNvSpPr txBox="1"/>
          <p:nvPr/>
        </p:nvSpPr>
        <p:spPr>
          <a:xfrm>
            <a:off x="6612892" y="6069075"/>
            <a:ext cx="1794787" cy="369332"/>
          </a:xfrm>
          <a:prstGeom prst="rect">
            <a:avLst/>
          </a:prstGeom>
          <a:noFill/>
        </p:spPr>
        <p:txBody>
          <a:bodyPr wrap="none" rtlCol="0">
            <a:spAutoFit/>
          </a:bodyPr>
          <a:lstStyle/>
          <a:p>
            <a:r>
              <a:rPr lang="en-US" dirty="0"/>
              <a:t>Optical Flip-Flops</a:t>
            </a:r>
          </a:p>
        </p:txBody>
      </p:sp>
      <p:sp>
        <p:nvSpPr>
          <p:cNvPr id="15" name="TextBox 14">
            <a:extLst>
              <a:ext uri="{FF2B5EF4-FFF2-40B4-BE49-F238E27FC236}">
                <a16:creationId xmlns:a16="http://schemas.microsoft.com/office/drawing/2014/main" id="{AAECBB3D-A157-844A-85A4-6D96AFF35E4B}"/>
              </a:ext>
            </a:extLst>
          </p:cNvPr>
          <p:cNvSpPr txBox="1"/>
          <p:nvPr/>
        </p:nvSpPr>
        <p:spPr>
          <a:xfrm>
            <a:off x="838200" y="2657050"/>
            <a:ext cx="2028248" cy="646331"/>
          </a:xfrm>
          <a:prstGeom prst="rect">
            <a:avLst/>
          </a:prstGeom>
          <a:noFill/>
        </p:spPr>
        <p:txBody>
          <a:bodyPr wrap="square" rtlCol="0">
            <a:spAutoFit/>
          </a:bodyPr>
          <a:lstStyle/>
          <a:p>
            <a:r>
              <a:rPr lang="en-US" dirty="0"/>
              <a:t>Passive Micro-Ring</a:t>
            </a:r>
          </a:p>
          <a:p>
            <a:r>
              <a:rPr lang="en-US" dirty="0"/>
              <a:t>matrix </a:t>
            </a:r>
          </a:p>
        </p:txBody>
      </p:sp>
      <p:cxnSp>
        <p:nvCxnSpPr>
          <p:cNvPr id="17" name="Straight Arrow Connector 16">
            <a:extLst>
              <a:ext uri="{FF2B5EF4-FFF2-40B4-BE49-F238E27FC236}">
                <a16:creationId xmlns:a16="http://schemas.microsoft.com/office/drawing/2014/main" id="{68C64AB6-8607-7F48-91B5-9A1E69619E08}"/>
              </a:ext>
            </a:extLst>
          </p:cNvPr>
          <p:cNvCxnSpPr>
            <a:cxnSpLocks/>
            <a:endCxn id="32" idx="1"/>
          </p:cNvCxnSpPr>
          <p:nvPr/>
        </p:nvCxnSpPr>
        <p:spPr>
          <a:xfrm>
            <a:off x="2856322" y="2855877"/>
            <a:ext cx="1564369" cy="4399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EA273CF-4448-E54D-AD06-F18E2818C4B7}"/>
              </a:ext>
            </a:extLst>
          </p:cNvPr>
          <p:cNvSpPr txBox="1"/>
          <p:nvPr/>
        </p:nvSpPr>
        <p:spPr>
          <a:xfrm>
            <a:off x="6612892" y="1943759"/>
            <a:ext cx="1395126" cy="369332"/>
          </a:xfrm>
          <a:prstGeom prst="rect">
            <a:avLst/>
          </a:prstGeom>
          <a:noFill/>
        </p:spPr>
        <p:txBody>
          <a:bodyPr wrap="none" rtlCol="0">
            <a:spAutoFit/>
          </a:bodyPr>
          <a:lstStyle/>
          <a:p>
            <a:r>
              <a:rPr lang="en-US" dirty="0"/>
              <a:t>Access Gates</a:t>
            </a:r>
          </a:p>
        </p:txBody>
      </p:sp>
      <p:cxnSp>
        <p:nvCxnSpPr>
          <p:cNvPr id="22" name="Straight Arrow Connector 21">
            <a:extLst>
              <a:ext uri="{FF2B5EF4-FFF2-40B4-BE49-F238E27FC236}">
                <a16:creationId xmlns:a16="http://schemas.microsoft.com/office/drawing/2014/main" id="{D77A2A29-3DC0-3B44-8542-3FC6C641D4CA}"/>
              </a:ext>
            </a:extLst>
          </p:cNvPr>
          <p:cNvCxnSpPr>
            <a:cxnSpLocks/>
            <a:stCxn id="21" idx="1"/>
          </p:cNvCxnSpPr>
          <p:nvPr/>
        </p:nvCxnSpPr>
        <p:spPr>
          <a:xfrm flipH="1">
            <a:off x="5731070" y="2128425"/>
            <a:ext cx="881822" cy="6717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22A99AA-43A4-D643-93F1-95A120B64038}"/>
              </a:ext>
            </a:extLst>
          </p:cNvPr>
          <p:cNvSpPr txBox="1"/>
          <p:nvPr/>
        </p:nvSpPr>
        <p:spPr>
          <a:xfrm>
            <a:off x="9299161" y="2692329"/>
            <a:ext cx="2756717" cy="584775"/>
          </a:xfrm>
          <a:prstGeom prst="rect">
            <a:avLst/>
          </a:prstGeom>
          <a:noFill/>
        </p:spPr>
        <p:txBody>
          <a:bodyPr wrap="none" rtlCol="0">
            <a:spAutoFit/>
          </a:bodyPr>
          <a:lstStyle/>
          <a:p>
            <a:r>
              <a:rPr lang="en-US" dirty="0"/>
              <a:t>Arrayed Waveguide Grating</a:t>
            </a:r>
          </a:p>
          <a:p>
            <a:r>
              <a:rPr lang="en-US" sz="1400" dirty="0"/>
              <a:t>Multiplex and de-multiplex</a:t>
            </a:r>
          </a:p>
        </p:txBody>
      </p:sp>
      <p:cxnSp>
        <p:nvCxnSpPr>
          <p:cNvPr id="26" name="Straight Arrow Connector 25">
            <a:extLst>
              <a:ext uri="{FF2B5EF4-FFF2-40B4-BE49-F238E27FC236}">
                <a16:creationId xmlns:a16="http://schemas.microsoft.com/office/drawing/2014/main" id="{D034B3F2-F18A-0B46-811A-FA7512D7F66E}"/>
              </a:ext>
            </a:extLst>
          </p:cNvPr>
          <p:cNvCxnSpPr>
            <a:cxnSpLocks/>
            <a:stCxn id="25" idx="1"/>
            <a:endCxn id="7" idx="7"/>
          </p:cNvCxnSpPr>
          <p:nvPr/>
        </p:nvCxnSpPr>
        <p:spPr>
          <a:xfrm flipH="1">
            <a:off x="8718229" y="2984717"/>
            <a:ext cx="580932" cy="1745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A956184-C990-174A-B9AC-7CB2BC80868C}"/>
              </a:ext>
            </a:extLst>
          </p:cNvPr>
          <p:cNvCxnSpPr>
            <a:cxnSpLocks/>
            <a:stCxn id="21" idx="1"/>
          </p:cNvCxnSpPr>
          <p:nvPr/>
        </p:nvCxnSpPr>
        <p:spPr>
          <a:xfrm flipH="1">
            <a:off x="4670324" y="2128425"/>
            <a:ext cx="1942568" cy="45844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803E17B-44A2-A34D-906E-93191E2EC40F}"/>
              </a:ext>
            </a:extLst>
          </p:cNvPr>
          <p:cNvCxnSpPr>
            <a:cxnSpLocks/>
            <a:stCxn id="21" idx="1"/>
          </p:cNvCxnSpPr>
          <p:nvPr/>
        </p:nvCxnSpPr>
        <p:spPr>
          <a:xfrm flipH="1">
            <a:off x="3572636" y="2128425"/>
            <a:ext cx="3040256" cy="31983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23A6AFF0-BA31-874D-A4B6-F4696048E59B}"/>
              </a:ext>
            </a:extLst>
          </p:cNvPr>
          <p:cNvSpPr txBox="1"/>
          <p:nvPr/>
        </p:nvSpPr>
        <p:spPr>
          <a:xfrm>
            <a:off x="10641576" y="6581001"/>
            <a:ext cx="1550424" cy="276999"/>
          </a:xfrm>
          <a:prstGeom prst="rect">
            <a:avLst/>
          </a:prstGeom>
          <a:noFill/>
        </p:spPr>
        <p:txBody>
          <a:bodyPr wrap="none" rtlCol="0">
            <a:spAutoFit/>
          </a:bodyPr>
          <a:lstStyle/>
          <a:p>
            <a:r>
              <a:rPr lang="en-US" sz="1200" dirty="0"/>
              <a:t>Images credit to [1, 2]</a:t>
            </a:r>
          </a:p>
        </p:txBody>
      </p:sp>
      <p:sp>
        <p:nvSpPr>
          <p:cNvPr id="7" name="Oval 6">
            <a:extLst>
              <a:ext uri="{FF2B5EF4-FFF2-40B4-BE49-F238E27FC236}">
                <a16:creationId xmlns:a16="http://schemas.microsoft.com/office/drawing/2014/main" id="{701FA1F0-874D-7A40-BE9F-87D804C0188C}"/>
              </a:ext>
            </a:extLst>
          </p:cNvPr>
          <p:cNvSpPr/>
          <p:nvPr/>
        </p:nvSpPr>
        <p:spPr>
          <a:xfrm>
            <a:off x="8003712" y="3123443"/>
            <a:ext cx="837109" cy="24446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ontent Placeholder 2">
            <a:extLst>
              <a:ext uri="{FF2B5EF4-FFF2-40B4-BE49-F238E27FC236}">
                <a16:creationId xmlns:a16="http://schemas.microsoft.com/office/drawing/2014/main" id="{8016143D-7C73-4898-B8C1-096ABF85942D}"/>
              </a:ext>
            </a:extLst>
          </p:cNvPr>
          <p:cNvSpPr>
            <a:spLocks noGrp="1"/>
          </p:cNvSpPr>
          <p:nvPr>
            <p:ph idx="1"/>
          </p:nvPr>
        </p:nvSpPr>
        <p:spPr>
          <a:xfrm>
            <a:off x="838200" y="1514132"/>
            <a:ext cx="10515600" cy="4351338"/>
          </a:xfrm>
        </p:spPr>
        <p:txBody>
          <a:bodyPr>
            <a:normAutofit/>
          </a:bodyPr>
          <a:lstStyle/>
          <a:p>
            <a:r>
              <a:rPr lang="en-US" sz="2400" dirty="0"/>
              <a:t>Simple optical cache:</a:t>
            </a:r>
          </a:p>
        </p:txBody>
      </p:sp>
      <p:sp>
        <p:nvSpPr>
          <p:cNvPr id="24" name="Oval 23">
            <a:extLst>
              <a:ext uri="{FF2B5EF4-FFF2-40B4-BE49-F238E27FC236}">
                <a16:creationId xmlns:a16="http://schemas.microsoft.com/office/drawing/2014/main" id="{F7453855-80C4-4CFE-B4FA-CC01BCD250E0}"/>
              </a:ext>
            </a:extLst>
          </p:cNvPr>
          <p:cNvSpPr/>
          <p:nvPr/>
        </p:nvSpPr>
        <p:spPr>
          <a:xfrm>
            <a:off x="5438701" y="2743485"/>
            <a:ext cx="599004" cy="53361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02BF29F3-BE11-42F1-AC3C-0AF44DABD018}"/>
              </a:ext>
            </a:extLst>
          </p:cNvPr>
          <p:cNvSpPr/>
          <p:nvPr/>
        </p:nvSpPr>
        <p:spPr>
          <a:xfrm>
            <a:off x="3184381" y="5162418"/>
            <a:ext cx="599004" cy="58495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E159C3D9-55FF-4A6B-99AE-B3341D87C2D9}"/>
              </a:ext>
            </a:extLst>
          </p:cNvPr>
          <p:cNvSpPr/>
          <p:nvPr/>
        </p:nvSpPr>
        <p:spPr>
          <a:xfrm>
            <a:off x="4290853" y="2538291"/>
            <a:ext cx="599004" cy="52518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96E6BF29-F443-411B-985A-2E2D9AC40DE0}"/>
              </a:ext>
            </a:extLst>
          </p:cNvPr>
          <p:cNvSpPr/>
          <p:nvPr/>
        </p:nvSpPr>
        <p:spPr>
          <a:xfrm>
            <a:off x="4332969" y="3054523"/>
            <a:ext cx="599004" cy="164739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12">
            <a:extLst>
              <a:ext uri="{FF2B5EF4-FFF2-40B4-BE49-F238E27FC236}">
                <a16:creationId xmlns:a16="http://schemas.microsoft.com/office/drawing/2014/main" id="{6E687B7B-F803-43C6-95B2-E0722C47B015}"/>
              </a:ext>
            </a:extLst>
          </p:cNvPr>
          <p:cNvSpPr>
            <a:spLocks noGrp="1"/>
          </p:cNvSpPr>
          <p:nvPr>
            <p:ph type="sldNum" sz="quarter" idx="12"/>
          </p:nvPr>
        </p:nvSpPr>
        <p:spPr/>
        <p:txBody>
          <a:bodyPr/>
          <a:lstStyle/>
          <a:p>
            <a:fld id="{3C3DD123-23CA-4DF5-BAC5-564496D01903}" type="slidenum">
              <a:rPr lang="en-US" smtClean="0"/>
              <a:t>3</a:t>
            </a:fld>
            <a:endParaRPr lang="en-US"/>
          </a:p>
        </p:txBody>
      </p:sp>
      <p:sp>
        <p:nvSpPr>
          <p:cNvPr id="27" name="Rectangle 26">
            <a:extLst>
              <a:ext uri="{FF2B5EF4-FFF2-40B4-BE49-F238E27FC236}">
                <a16:creationId xmlns:a16="http://schemas.microsoft.com/office/drawing/2014/main" id="{00E78C6C-DBFD-FE40-BCC6-00BDB002602F}"/>
              </a:ext>
            </a:extLst>
          </p:cNvPr>
          <p:cNvSpPr/>
          <p:nvPr/>
        </p:nvSpPr>
        <p:spPr>
          <a:xfrm>
            <a:off x="6072495" y="5248523"/>
            <a:ext cx="2781567" cy="781610"/>
          </a:xfrm>
          <a:prstGeom prst="rect">
            <a:avLst/>
          </a:prstGeom>
          <a:solidFill>
            <a:srgbClr val="4473C4">
              <a:alpha val="20000"/>
            </a:srgbClr>
          </a:solidFill>
          <a:ln>
            <a:solidFill>
              <a:srgbClr val="2F528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23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1" grpId="0"/>
      <p:bldP spid="25" grpId="0"/>
      <p:bldP spid="7" grpId="0" animBg="1"/>
      <p:bldP spid="24" grpId="0" animBg="1"/>
      <p:bldP spid="29" grpId="0" animBg="1"/>
      <p:bldP spid="31"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8680E-1D58-4EAA-A96E-0F71AAD5496B}"/>
              </a:ext>
            </a:extLst>
          </p:cNvPr>
          <p:cNvSpPr>
            <a:spLocks noGrp="1"/>
          </p:cNvSpPr>
          <p:nvPr>
            <p:ph type="title"/>
          </p:nvPr>
        </p:nvSpPr>
        <p:spPr>
          <a:xfrm>
            <a:off x="838200" y="14928"/>
            <a:ext cx="10515600" cy="1325563"/>
          </a:xfrm>
        </p:spPr>
        <p:txBody>
          <a:bodyPr>
            <a:normAutofit/>
          </a:bodyPr>
          <a:lstStyle/>
          <a:p>
            <a:r>
              <a:rPr lang="en-US" sz="3600" dirty="0"/>
              <a:t>Optical cache technology is real</a:t>
            </a:r>
          </a:p>
        </p:txBody>
      </p:sp>
      <p:sp>
        <p:nvSpPr>
          <p:cNvPr id="3" name="Content Placeholder 2">
            <a:extLst>
              <a:ext uri="{FF2B5EF4-FFF2-40B4-BE49-F238E27FC236}">
                <a16:creationId xmlns:a16="http://schemas.microsoft.com/office/drawing/2014/main" id="{55A25EBC-D886-46E4-8D7A-6B3B37D76287}"/>
              </a:ext>
            </a:extLst>
          </p:cNvPr>
          <p:cNvSpPr>
            <a:spLocks noGrp="1"/>
          </p:cNvSpPr>
          <p:nvPr>
            <p:ph idx="1"/>
          </p:nvPr>
        </p:nvSpPr>
        <p:spPr/>
        <p:txBody>
          <a:bodyPr>
            <a:normAutofit/>
          </a:bodyPr>
          <a:lstStyle/>
          <a:p>
            <a:r>
              <a:rPr lang="en-US" sz="2400" dirty="0"/>
              <a:t>Devices have been built and verified/characterized in our lab</a:t>
            </a:r>
          </a:p>
        </p:txBody>
      </p:sp>
      <p:pic>
        <p:nvPicPr>
          <p:cNvPr id="4" name="Picture 3">
            <a:extLst>
              <a:ext uri="{FF2B5EF4-FFF2-40B4-BE49-F238E27FC236}">
                <a16:creationId xmlns:a16="http://schemas.microsoft.com/office/drawing/2014/main" id="{9619EC50-E732-4075-B896-254FFA9A26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90" y="6574618"/>
            <a:ext cx="2325188" cy="283382"/>
          </a:xfrm>
          <a:prstGeom prst="rect">
            <a:avLst/>
          </a:prstGeom>
        </p:spPr>
      </p:pic>
      <p:pic>
        <p:nvPicPr>
          <p:cNvPr id="5" name="Picture 4">
            <a:extLst>
              <a:ext uri="{FF2B5EF4-FFF2-40B4-BE49-F238E27FC236}">
                <a16:creationId xmlns:a16="http://schemas.microsoft.com/office/drawing/2014/main" id="{24EF2A7C-1DA6-4849-A561-BD4625A644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7621" y="2598530"/>
            <a:ext cx="4509974" cy="1644544"/>
          </a:xfrm>
          <a:prstGeom prst="rect">
            <a:avLst/>
          </a:prstGeom>
        </p:spPr>
      </p:pic>
      <p:pic>
        <p:nvPicPr>
          <p:cNvPr id="6" name="Picture 5">
            <a:extLst>
              <a:ext uri="{FF2B5EF4-FFF2-40B4-BE49-F238E27FC236}">
                <a16:creationId xmlns:a16="http://schemas.microsoft.com/office/drawing/2014/main" id="{B3B2B90E-5C48-F045-A819-CF270D3000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7474" y="2598530"/>
            <a:ext cx="2516210" cy="1644544"/>
          </a:xfrm>
          <a:prstGeom prst="rect">
            <a:avLst/>
          </a:prstGeom>
        </p:spPr>
      </p:pic>
      <p:sp>
        <p:nvSpPr>
          <p:cNvPr id="7" name="Slide Number Placeholder 6">
            <a:extLst>
              <a:ext uri="{FF2B5EF4-FFF2-40B4-BE49-F238E27FC236}">
                <a16:creationId xmlns:a16="http://schemas.microsoft.com/office/drawing/2014/main" id="{31E2C46E-FBDD-48E7-8EDE-FFE38B996D54}"/>
              </a:ext>
            </a:extLst>
          </p:cNvPr>
          <p:cNvSpPr>
            <a:spLocks noGrp="1"/>
          </p:cNvSpPr>
          <p:nvPr>
            <p:ph type="sldNum" sz="quarter" idx="12"/>
          </p:nvPr>
        </p:nvSpPr>
        <p:spPr/>
        <p:txBody>
          <a:bodyPr/>
          <a:lstStyle/>
          <a:p>
            <a:fld id="{3C3DD123-23CA-4DF5-BAC5-564496D01903}" type="slidenum">
              <a:rPr lang="en-US" smtClean="0"/>
              <a:t>4</a:t>
            </a:fld>
            <a:endParaRPr lang="en-US"/>
          </a:p>
        </p:txBody>
      </p:sp>
      <p:sp>
        <p:nvSpPr>
          <p:cNvPr id="8" name="TextBox 7">
            <a:extLst>
              <a:ext uri="{FF2B5EF4-FFF2-40B4-BE49-F238E27FC236}">
                <a16:creationId xmlns:a16="http://schemas.microsoft.com/office/drawing/2014/main" id="{C018E679-F6AC-AD48-BEF2-EE18548B2AC5}"/>
              </a:ext>
            </a:extLst>
          </p:cNvPr>
          <p:cNvSpPr txBox="1"/>
          <p:nvPr/>
        </p:nvSpPr>
        <p:spPr>
          <a:xfrm>
            <a:off x="1177621" y="4582283"/>
            <a:ext cx="4509973" cy="461665"/>
          </a:xfrm>
          <a:prstGeom prst="rect">
            <a:avLst/>
          </a:prstGeom>
          <a:noFill/>
        </p:spPr>
        <p:txBody>
          <a:bodyPr wrap="square" rtlCol="0">
            <a:spAutoFit/>
          </a:bodyPr>
          <a:lstStyle/>
          <a:p>
            <a:pPr algn="ctr"/>
            <a:r>
              <a:rPr lang="en-US" sz="2400" dirty="0"/>
              <a:t>Packaged optical memory</a:t>
            </a:r>
          </a:p>
        </p:txBody>
      </p:sp>
      <p:sp>
        <p:nvSpPr>
          <p:cNvPr id="9" name="TextBox 8">
            <a:extLst>
              <a:ext uri="{FF2B5EF4-FFF2-40B4-BE49-F238E27FC236}">
                <a16:creationId xmlns:a16="http://schemas.microsoft.com/office/drawing/2014/main" id="{609D4CCE-068A-074D-8119-331D1B2B1F3A}"/>
              </a:ext>
            </a:extLst>
          </p:cNvPr>
          <p:cNvSpPr txBox="1"/>
          <p:nvPr/>
        </p:nvSpPr>
        <p:spPr>
          <a:xfrm>
            <a:off x="5921476" y="4582282"/>
            <a:ext cx="4509973" cy="461665"/>
          </a:xfrm>
          <a:prstGeom prst="rect">
            <a:avLst/>
          </a:prstGeom>
          <a:noFill/>
        </p:spPr>
        <p:txBody>
          <a:bodyPr wrap="square" rtlCol="0">
            <a:spAutoFit/>
          </a:bodyPr>
          <a:lstStyle/>
          <a:p>
            <a:pPr algn="ctr"/>
            <a:r>
              <a:rPr lang="en-US" sz="2400" dirty="0"/>
              <a:t>Monolithic </a:t>
            </a:r>
            <a:r>
              <a:rPr lang="en-US" sz="2400" dirty="0" err="1"/>
              <a:t>InP</a:t>
            </a:r>
            <a:r>
              <a:rPr lang="en-US" sz="2400" dirty="0"/>
              <a:t> Flip-Flop</a:t>
            </a:r>
          </a:p>
        </p:txBody>
      </p:sp>
    </p:spTree>
    <p:extLst>
      <p:ext uri="{BB962C8B-B14F-4D97-AF65-F5344CB8AC3E}">
        <p14:creationId xmlns:p14="http://schemas.microsoft.com/office/powerpoint/2010/main" val="3041725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A25EBC-D886-46E4-8D7A-6B3B37D76287}"/>
              </a:ext>
            </a:extLst>
          </p:cNvPr>
          <p:cNvSpPr>
            <a:spLocks noGrp="1"/>
          </p:cNvSpPr>
          <p:nvPr>
            <p:ph idx="1"/>
          </p:nvPr>
        </p:nvSpPr>
        <p:spPr>
          <a:xfrm>
            <a:off x="838200" y="1019451"/>
            <a:ext cx="10515600" cy="5157512"/>
          </a:xfrm>
        </p:spPr>
        <p:txBody>
          <a:bodyPr>
            <a:normAutofit/>
          </a:bodyPr>
          <a:lstStyle/>
          <a:p>
            <a:r>
              <a:rPr lang="en-US" sz="2400" dirty="0"/>
              <a:t>Previous attempts were infeasible:</a:t>
            </a:r>
          </a:p>
          <a:p>
            <a:pPr lvl="1">
              <a:buClr>
                <a:srgbClr val="C00000"/>
              </a:buClr>
              <a:buFont typeface="Zapf Dingbats"/>
              <a:buChar char="✘"/>
            </a:pPr>
            <a:r>
              <a:rPr lang="en-US" dirty="0"/>
              <a:t> 100s—1000s of Watts for optical cells</a:t>
            </a:r>
          </a:p>
          <a:p>
            <a:pPr lvl="1">
              <a:buClr>
                <a:srgbClr val="C00000"/>
              </a:buClr>
              <a:buFont typeface="Zapf Dingbats"/>
              <a:buChar char="✘"/>
            </a:pPr>
            <a:r>
              <a:rPr lang="en-US" dirty="0"/>
              <a:t> High optical loss on the decoder</a:t>
            </a:r>
          </a:p>
          <a:p>
            <a:pPr lvl="1">
              <a:buClr>
                <a:srgbClr val="C00000"/>
              </a:buClr>
              <a:buFont typeface="Zapf Dingbats"/>
              <a:buChar char="✘"/>
            </a:pPr>
            <a:r>
              <a:rPr lang="en-US" dirty="0"/>
              <a:t> TDM optical bus not practical @50-80GHz</a:t>
            </a:r>
          </a:p>
        </p:txBody>
      </p:sp>
      <p:pic>
        <p:nvPicPr>
          <p:cNvPr id="4" name="Picture 3">
            <a:extLst>
              <a:ext uri="{FF2B5EF4-FFF2-40B4-BE49-F238E27FC236}">
                <a16:creationId xmlns:a16="http://schemas.microsoft.com/office/drawing/2014/main" id="{9619EC50-E732-4075-B896-254FFA9A26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90" y="6574618"/>
            <a:ext cx="2325188" cy="283382"/>
          </a:xfrm>
          <a:prstGeom prst="rect">
            <a:avLst/>
          </a:prstGeom>
        </p:spPr>
      </p:pic>
      <p:pic>
        <p:nvPicPr>
          <p:cNvPr id="5" name="Picture 4" descr="A picture containing text, map&#10;&#10;Description automatically generated">
            <a:extLst>
              <a:ext uri="{FF2B5EF4-FFF2-40B4-BE49-F238E27FC236}">
                <a16:creationId xmlns:a16="http://schemas.microsoft.com/office/drawing/2014/main" id="{FEAF7201-62A5-DB48-817C-84166A2A76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6109" y="2661395"/>
            <a:ext cx="6079781" cy="4064599"/>
          </a:xfrm>
          <a:prstGeom prst="rect">
            <a:avLst/>
          </a:prstGeom>
        </p:spPr>
      </p:pic>
      <p:pic>
        <p:nvPicPr>
          <p:cNvPr id="6" name="Picture 5">
            <a:extLst>
              <a:ext uri="{FF2B5EF4-FFF2-40B4-BE49-F238E27FC236}">
                <a16:creationId xmlns:a16="http://schemas.microsoft.com/office/drawing/2014/main" id="{7F5CCD52-A81A-7048-98D9-CDE28CB1A8B9}"/>
              </a:ext>
            </a:extLst>
          </p:cNvPr>
          <p:cNvPicPr>
            <a:picLocks noChangeAspect="1"/>
          </p:cNvPicPr>
          <p:nvPr/>
        </p:nvPicPr>
        <p:blipFill>
          <a:blip r:embed="rId5"/>
          <a:stretch>
            <a:fillRect/>
          </a:stretch>
        </p:blipFill>
        <p:spPr>
          <a:xfrm>
            <a:off x="6143007" y="5745557"/>
            <a:ext cx="2734559" cy="781610"/>
          </a:xfrm>
          <a:prstGeom prst="rect">
            <a:avLst/>
          </a:prstGeom>
        </p:spPr>
      </p:pic>
      <p:cxnSp>
        <p:nvCxnSpPr>
          <p:cNvPr id="8" name="Straight Connector 7">
            <a:extLst>
              <a:ext uri="{FF2B5EF4-FFF2-40B4-BE49-F238E27FC236}">
                <a16:creationId xmlns:a16="http://schemas.microsoft.com/office/drawing/2014/main" id="{5E19A9B2-AFA7-F046-9D99-DE1E4DC19D96}"/>
              </a:ext>
            </a:extLst>
          </p:cNvPr>
          <p:cNvCxnSpPr>
            <a:cxnSpLocks/>
          </p:cNvCxnSpPr>
          <p:nvPr/>
        </p:nvCxnSpPr>
        <p:spPr>
          <a:xfrm flipH="1">
            <a:off x="6095999" y="3941915"/>
            <a:ext cx="676276" cy="1813167"/>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63962B3-B5ED-3146-8E82-42AE45A7144E}"/>
              </a:ext>
            </a:extLst>
          </p:cNvPr>
          <p:cNvCxnSpPr>
            <a:cxnSpLocks/>
          </p:cNvCxnSpPr>
          <p:nvPr/>
        </p:nvCxnSpPr>
        <p:spPr>
          <a:xfrm>
            <a:off x="6864350" y="3941915"/>
            <a:ext cx="2013216" cy="1803642"/>
          </a:xfrm>
          <a:prstGeom prst="line">
            <a:avLst/>
          </a:prstGeom>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9702B1C0-DE37-274F-89C4-586F0F82516B}"/>
              </a:ext>
            </a:extLst>
          </p:cNvPr>
          <p:cNvSpPr txBox="1"/>
          <p:nvPr/>
        </p:nvSpPr>
        <p:spPr>
          <a:xfrm>
            <a:off x="6612892" y="6490555"/>
            <a:ext cx="1794787" cy="369332"/>
          </a:xfrm>
          <a:prstGeom prst="rect">
            <a:avLst/>
          </a:prstGeom>
          <a:noFill/>
        </p:spPr>
        <p:txBody>
          <a:bodyPr wrap="none" rtlCol="0">
            <a:spAutoFit/>
          </a:bodyPr>
          <a:lstStyle/>
          <a:p>
            <a:r>
              <a:rPr lang="en-US" dirty="0"/>
              <a:t>Optical Flip-Flops</a:t>
            </a:r>
          </a:p>
        </p:txBody>
      </p:sp>
      <p:sp>
        <p:nvSpPr>
          <p:cNvPr id="15" name="TextBox 14">
            <a:extLst>
              <a:ext uri="{FF2B5EF4-FFF2-40B4-BE49-F238E27FC236}">
                <a16:creationId xmlns:a16="http://schemas.microsoft.com/office/drawing/2014/main" id="{AAECBB3D-A157-844A-85A4-6D96AFF35E4B}"/>
              </a:ext>
            </a:extLst>
          </p:cNvPr>
          <p:cNvSpPr txBox="1"/>
          <p:nvPr/>
        </p:nvSpPr>
        <p:spPr>
          <a:xfrm>
            <a:off x="929378" y="3168808"/>
            <a:ext cx="1937069" cy="646331"/>
          </a:xfrm>
          <a:prstGeom prst="rect">
            <a:avLst/>
          </a:prstGeom>
          <a:noFill/>
        </p:spPr>
        <p:txBody>
          <a:bodyPr wrap="square" rtlCol="0">
            <a:spAutoFit/>
          </a:bodyPr>
          <a:lstStyle/>
          <a:p>
            <a:r>
              <a:rPr lang="en-US" dirty="0">
                <a:solidFill>
                  <a:srgbClr val="FF0000"/>
                </a:solidFill>
              </a:rPr>
              <a:t>Passive Micro-Ring</a:t>
            </a:r>
          </a:p>
          <a:p>
            <a:r>
              <a:rPr lang="en-US" dirty="0">
                <a:solidFill>
                  <a:srgbClr val="FF0000"/>
                </a:solidFill>
              </a:rPr>
              <a:t>matrix</a:t>
            </a:r>
          </a:p>
        </p:txBody>
      </p:sp>
      <p:cxnSp>
        <p:nvCxnSpPr>
          <p:cNvPr id="17" name="Straight Arrow Connector 16">
            <a:extLst>
              <a:ext uri="{FF2B5EF4-FFF2-40B4-BE49-F238E27FC236}">
                <a16:creationId xmlns:a16="http://schemas.microsoft.com/office/drawing/2014/main" id="{68C64AB6-8607-7F48-91B5-9A1E69619E08}"/>
              </a:ext>
            </a:extLst>
          </p:cNvPr>
          <p:cNvCxnSpPr>
            <a:cxnSpLocks/>
          </p:cNvCxnSpPr>
          <p:nvPr/>
        </p:nvCxnSpPr>
        <p:spPr>
          <a:xfrm>
            <a:off x="3056109" y="3311887"/>
            <a:ext cx="1487611" cy="46731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EA273CF-4448-E54D-AD06-F18E2818C4B7}"/>
              </a:ext>
            </a:extLst>
          </p:cNvPr>
          <p:cNvSpPr txBox="1"/>
          <p:nvPr/>
        </p:nvSpPr>
        <p:spPr>
          <a:xfrm>
            <a:off x="6942209" y="2521742"/>
            <a:ext cx="1395126" cy="369332"/>
          </a:xfrm>
          <a:prstGeom prst="rect">
            <a:avLst/>
          </a:prstGeom>
          <a:noFill/>
        </p:spPr>
        <p:txBody>
          <a:bodyPr wrap="none" rtlCol="0">
            <a:spAutoFit/>
          </a:bodyPr>
          <a:lstStyle/>
          <a:p>
            <a:r>
              <a:rPr lang="en-US" dirty="0"/>
              <a:t>Access Gates</a:t>
            </a:r>
          </a:p>
        </p:txBody>
      </p:sp>
      <p:cxnSp>
        <p:nvCxnSpPr>
          <p:cNvPr id="22" name="Straight Arrow Connector 21">
            <a:extLst>
              <a:ext uri="{FF2B5EF4-FFF2-40B4-BE49-F238E27FC236}">
                <a16:creationId xmlns:a16="http://schemas.microsoft.com/office/drawing/2014/main" id="{D77A2A29-3DC0-3B44-8542-3FC6C641D4CA}"/>
              </a:ext>
            </a:extLst>
          </p:cNvPr>
          <p:cNvCxnSpPr>
            <a:cxnSpLocks/>
            <a:stCxn id="21" idx="1"/>
          </p:cNvCxnSpPr>
          <p:nvPr/>
        </p:nvCxnSpPr>
        <p:spPr>
          <a:xfrm flipH="1">
            <a:off x="5731069" y="2706408"/>
            <a:ext cx="1211140" cy="6054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22A99AA-43A4-D643-93F1-95A120B64038}"/>
              </a:ext>
            </a:extLst>
          </p:cNvPr>
          <p:cNvSpPr txBox="1"/>
          <p:nvPr/>
        </p:nvSpPr>
        <p:spPr>
          <a:xfrm>
            <a:off x="9160118" y="2200333"/>
            <a:ext cx="2756717" cy="584775"/>
          </a:xfrm>
          <a:prstGeom prst="rect">
            <a:avLst/>
          </a:prstGeom>
          <a:noFill/>
        </p:spPr>
        <p:txBody>
          <a:bodyPr wrap="none" rtlCol="0">
            <a:spAutoFit/>
          </a:bodyPr>
          <a:lstStyle/>
          <a:p>
            <a:r>
              <a:rPr lang="en-US" dirty="0"/>
              <a:t>Arrayed Waveguide Grating</a:t>
            </a:r>
          </a:p>
          <a:p>
            <a:r>
              <a:rPr lang="en-US" sz="1400" dirty="0"/>
              <a:t>Multiplex and de-multiplex</a:t>
            </a:r>
          </a:p>
        </p:txBody>
      </p:sp>
      <p:cxnSp>
        <p:nvCxnSpPr>
          <p:cNvPr id="26" name="Straight Arrow Connector 25">
            <a:extLst>
              <a:ext uri="{FF2B5EF4-FFF2-40B4-BE49-F238E27FC236}">
                <a16:creationId xmlns:a16="http://schemas.microsoft.com/office/drawing/2014/main" id="{D034B3F2-F18A-0B46-811A-FA7512D7F66E}"/>
              </a:ext>
            </a:extLst>
          </p:cNvPr>
          <p:cNvCxnSpPr>
            <a:cxnSpLocks/>
            <a:stCxn id="25" idx="1"/>
          </p:cNvCxnSpPr>
          <p:nvPr/>
        </p:nvCxnSpPr>
        <p:spPr>
          <a:xfrm flipH="1">
            <a:off x="7535362" y="2492721"/>
            <a:ext cx="1624756" cy="12864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BCCA8F5-9C88-334C-8F8D-04D90C8E0EDE}"/>
              </a:ext>
            </a:extLst>
          </p:cNvPr>
          <p:cNvSpPr txBox="1"/>
          <p:nvPr/>
        </p:nvSpPr>
        <p:spPr>
          <a:xfrm>
            <a:off x="9170352" y="3822655"/>
            <a:ext cx="2861442" cy="1015663"/>
          </a:xfrm>
          <a:prstGeom prst="rect">
            <a:avLst/>
          </a:prstGeom>
          <a:noFill/>
        </p:spPr>
        <p:txBody>
          <a:bodyPr wrap="square" rtlCol="0">
            <a:spAutoFit/>
          </a:bodyPr>
          <a:lstStyle/>
          <a:p>
            <a:r>
              <a:rPr lang="en-US" sz="2000" b="1" dirty="0" err="1">
                <a:solidFill>
                  <a:srgbClr val="C00000"/>
                </a:solidFill>
              </a:rPr>
              <a:t>InGaAsP</a:t>
            </a:r>
            <a:r>
              <a:rPr lang="en-US" sz="2000" b="1" dirty="0">
                <a:solidFill>
                  <a:srgbClr val="C00000"/>
                </a:solidFill>
              </a:rPr>
              <a:t> Photonic Crystal (</a:t>
            </a:r>
            <a:r>
              <a:rPr lang="en-US" sz="2000" b="1" dirty="0" err="1">
                <a:solidFill>
                  <a:srgbClr val="C00000"/>
                </a:solidFill>
              </a:rPr>
              <a:t>PhC</a:t>
            </a:r>
            <a:r>
              <a:rPr lang="en-US" sz="2000" b="1" dirty="0">
                <a:solidFill>
                  <a:srgbClr val="C00000"/>
                </a:solidFill>
              </a:rPr>
              <a:t>) nanocavities</a:t>
            </a:r>
            <a:r>
              <a:rPr lang="en-US" sz="2000" b="1" baseline="30000" dirty="0">
                <a:solidFill>
                  <a:srgbClr val="C00000"/>
                </a:solidFill>
              </a:rPr>
              <a:t>[3]</a:t>
            </a:r>
          </a:p>
          <a:p>
            <a:r>
              <a:rPr lang="en-US" sz="2000" b="1" dirty="0">
                <a:solidFill>
                  <a:srgbClr val="C00000"/>
                </a:solidFill>
              </a:rPr>
              <a:t>30nW, 44ps read time</a:t>
            </a:r>
          </a:p>
        </p:txBody>
      </p:sp>
      <p:cxnSp>
        <p:nvCxnSpPr>
          <p:cNvPr id="30" name="Straight Arrow Connector 29">
            <a:extLst>
              <a:ext uri="{FF2B5EF4-FFF2-40B4-BE49-F238E27FC236}">
                <a16:creationId xmlns:a16="http://schemas.microsoft.com/office/drawing/2014/main" id="{7A956184-C990-174A-B9AC-7CB2BC80868C}"/>
              </a:ext>
            </a:extLst>
          </p:cNvPr>
          <p:cNvCxnSpPr>
            <a:cxnSpLocks/>
            <a:stCxn id="21" idx="1"/>
          </p:cNvCxnSpPr>
          <p:nvPr/>
        </p:nvCxnSpPr>
        <p:spPr>
          <a:xfrm flipH="1">
            <a:off x="4670325" y="2706408"/>
            <a:ext cx="2271884" cy="3922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803E17B-44A2-A34D-906E-93191E2EC40F}"/>
              </a:ext>
            </a:extLst>
          </p:cNvPr>
          <p:cNvCxnSpPr>
            <a:cxnSpLocks/>
            <a:stCxn id="21" idx="1"/>
          </p:cNvCxnSpPr>
          <p:nvPr/>
        </p:nvCxnSpPr>
        <p:spPr>
          <a:xfrm flipH="1">
            <a:off x="3572635" y="2706408"/>
            <a:ext cx="3369574" cy="313214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23A6AFF0-BA31-874D-A4B6-F4696048E59B}"/>
              </a:ext>
            </a:extLst>
          </p:cNvPr>
          <p:cNvSpPr txBox="1"/>
          <p:nvPr/>
        </p:nvSpPr>
        <p:spPr>
          <a:xfrm>
            <a:off x="10641576" y="6581001"/>
            <a:ext cx="1550424" cy="276999"/>
          </a:xfrm>
          <a:prstGeom prst="rect">
            <a:avLst/>
          </a:prstGeom>
          <a:noFill/>
        </p:spPr>
        <p:txBody>
          <a:bodyPr wrap="none" rtlCol="0">
            <a:spAutoFit/>
          </a:bodyPr>
          <a:lstStyle/>
          <a:p>
            <a:r>
              <a:rPr lang="en-US" sz="1200" dirty="0"/>
              <a:t>Images credit to [1, 2]</a:t>
            </a:r>
          </a:p>
        </p:txBody>
      </p:sp>
      <p:pic>
        <p:nvPicPr>
          <p:cNvPr id="11" name="Picture 10">
            <a:extLst>
              <a:ext uri="{FF2B5EF4-FFF2-40B4-BE49-F238E27FC236}">
                <a16:creationId xmlns:a16="http://schemas.microsoft.com/office/drawing/2014/main" id="{CF3A30DE-B072-9948-BD31-7AA3D659EE02}"/>
              </a:ext>
            </a:extLst>
          </p:cNvPr>
          <p:cNvPicPr>
            <a:picLocks noChangeAspect="1"/>
          </p:cNvPicPr>
          <p:nvPr/>
        </p:nvPicPr>
        <p:blipFill>
          <a:blip r:embed="rId6"/>
          <a:stretch>
            <a:fillRect/>
          </a:stretch>
        </p:blipFill>
        <p:spPr>
          <a:xfrm>
            <a:off x="118020" y="2998325"/>
            <a:ext cx="2926947" cy="1011539"/>
          </a:xfrm>
          <a:prstGeom prst="rect">
            <a:avLst/>
          </a:prstGeom>
        </p:spPr>
      </p:pic>
      <p:sp>
        <p:nvSpPr>
          <p:cNvPr id="23" name="TextBox 22">
            <a:extLst>
              <a:ext uri="{FF2B5EF4-FFF2-40B4-BE49-F238E27FC236}">
                <a16:creationId xmlns:a16="http://schemas.microsoft.com/office/drawing/2014/main" id="{CB7F37BC-93F5-1F45-9A8B-7FAD17973C42}"/>
              </a:ext>
            </a:extLst>
          </p:cNvPr>
          <p:cNvSpPr txBox="1"/>
          <p:nvPr/>
        </p:nvSpPr>
        <p:spPr>
          <a:xfrm>
            <a:off x="425506" y="4106039"/>
            <a:ext cx="2311980" cy="1200329"/>
          </a:xfrm>
          <a:prstGeom prst="rect">
            <a:avLst/>
          </a:prstGeom>
          <a:noFill/>
        </p:spPr>
        <p:txBody>
          <a:bodyPr wrap="none" rtlCol="0">
            <a:spAutoFit/>
          </a:bodyPr>
          <a:lstStyle/>
          <a:p>
            <a:pPr algn="ctr"/>
            <a:r>
              <a:rPr lang="en-US" sz="2400" b="1" dirty="0">
                <a:solidFill>
                  <a:srgbClr val="C00000"/>
                </a:solidFill>
              </a:rPr>
              <a:t>2-level decoder</a:t>
            </a:r>
            <a:br>
              <a:rPr lang="en-US" sz="2400" b="1" dirty="0">
                <a:solidFill>
                  <a:srgbClr val="C00000"/>
                </a:solidFill>
              </a:rPr>
            </a:br>
            <a:r>
              <a:rPr lang="en-US" sz="2400" b="1" dirty="0">
                <a:solidFill>
                  <a:srgbClr val="C00000"/>
                </a:solidFill>
              </a:rPr>
              <a:t>active 1</a:t>
            </a:r>
            <a:r>
              <a:rPr lang="en-US" sz="2400" b="1" baseline="30000" dirty="0">
                <a:solidFill>
                  <a:srgbClr val="C00000"/>
                </a:solidFill>
              </a:rPr>
              <a:t>st</a:t>
            </a:r>
            <a:r>
              <a:rPr lang="en-US" sz="2400" b="1" dirty="0">
                <a:solidFill>
                  <a:srgbClr val="C00000"/>
                </a:solidFill>
              </a:rPr>
              <a:t> stage</a:t>
            </a:r>
          </a:p>
          <a:p>
            <a:pPr algn="ctr"/>
            <a:r>
              <a:rPr lang="en-US" sz="2400" b="1" dirty="0">
                <a:solidFill>
                  <a:srgbClr val="C00000"/>
                </a:solidFill>
              </a:rPr>
              <a:t>passive 2</a:t>
            </a:r>
            <a:r>
              <a:rPr lang="en-US" sz="2400" b="1" baseline="30000" dirty="0">
                <a:solidFill>
                  <a:srgbClr val="C00000"/>
                </a:solidFill>
              </a:rPr>
              <a:t>nd</a:t>
            </a:r>
            <a:r>
              <a:rPr lang="en-US" sz="2400" b="1" dirty="0">
                <a:solidFill>
                  <a:srgbClr val="C00000"/>
                </a:solidFill>
              </a:rPr>
              <a:t> stage</a:t>
            </a:r>
          </a:p>
        </p:txBody>
      </p:sp>
      <p:sp>
        <p:nvSpPr>
          <p:cNvPr id="7" name="Slide Number Placeholder 6">
            <a:extLst>
              <a:ext uri="{FF2B5EF4-FFF2-40B4-BE49-F238E27FC236}">
                <a16:creationId xmlns:a16="http://schemas.microsoft.com/office/drawing/2014/main" id="{C7C76498-D03B-496C-8AA1-80C6A22EE758}"/>
              </a:ext>
            </a:extLst>
          </p:cNvPr>
          <p:cNvSpPr>
            <a:spLocks noGrp="1"/>
          </p:cNvSpPr>
          <p:nvPr>
            <p:ph type="sldNum" sz="quarter" idx="12"/>
          </p:nvPr>
        </p:nvSpPr>
        <p:spPr/>
        <p:txBody>
          <a:bodyPr/>
          <a:lstStyle/>
          <a:p>
            <a:fld id="{3C3DD123-23CA-4DF5-BAC5-564496D01903}" type="slidenum">
              <a:rPr lang="en-US" smtClean="0"/>
              <a:t>5</a:t>
            </a:fld>
            <a:endParaRPr lang="en-US"/>
          </a:p>
        </p:txBody>
      </p:sp>
      <p:sp>
        <p:nvSpPr>
          <p:cNvPr id="27" name="Title 1">
            <a:extLst>
              <a:ext uri="{FF2B5EF4-FFF2-40B4-BE49-F238E27FC236}">
                <a16:creationId xmlns:a16="http://schemas.microsoft.com/office/drawing/2014/main" id="{4F3003C1-486F-F546-96EC-CE72D78D5CB5}"/>
              </a:ext>
            </a:extLst>
          </p:cNvPr>
          <p:cNvSpPr>
            <a:spLocks noGrp="1"/>
          </p:cNvSpPr>
          <p:nvPr>
            <p:ph type="title"/>
          </p:nvPr>
        </p:nvSpPr>
        <p:spPr>
          <a:xfrm>
            <a:off x="929378" y="12595"/>
            <a:ext cx="10515600" cy="1031239"/>
          </a:xfrm>
        </p:spPr>
        <p:txBody>
          <a:bodyPr/>
          <a:lstStyle/>
          <a:p>
            <a:r>
              <a:rPr lang="en-US" dirty="0"/>
              <a:t>Pho$ is the first practical optical cache design</a:t>
            </a:r>
          </a:p>
        </p:txBody>
      </p:sp>
      <p:sp>
        <p:nvSpPr>
          <p:cNvPr id="13" name="Rectangle 12">
            <a:extLst>
              <a:ext uri="{FF2B5EF4-FFF2-40B4-BE49-F238E27FC236}">
                <a16:creationId xmlns:a16="http://schemas.microsoft.com/office/drawing/2014/main" id="{3B9EED93-E8F3-0D48-8E7A-C45BD6944298}"/>
              </a:ext>
            </a:extLst>
          </p:cNvPr>
          <p:cNvSpPr/>
          <p:nvPr/>
        </p:nvSpPr>
        <p:spPr>
          <a:xfrm>
            <a:off x="6095999" y="5745557"/>
            <a:ext cx="2781567" cy="781610"/>
          </a:xfrm>
          <a:prstGeom prst="rect">
            <a:avLst/>
          </a:prstGeom>
          <a:solidFill>
            <a:srgbClr val="4473C4">
              <a:alpha val="20000"/>
            </a:srgbClr>
          </a:solidFill>
          <a:ln>
            <a:solidFill>
              <a:srgbClr val="2F528F">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a:extLst>
              <a:ext uri="{FF2B5EF4-FFF2-40B4-BE49-F238E27FC236}">
                <a16:creationId xmlns:a16="http://schemas.microsoft.com/office/drawing/2014/main" id="{54C7EF89-924A-3741-92AD-FB107A35670D}"/>
              </a:ext>
            </a:extLst>
          </p:cNvPr>
          <p:cNvSpPr/>
          <p:nvPr/>
        </p:nvSpPr>
        <p:spPr>
          <a:xfrm>
            <a:off x="5420333" y="3168987"/>
            <a:ext cx="6635545" cy="2377533"/>
          </a:xfrm>
          <a:prstGeom prst="roundRect">
            <a:avLst/>
          </a:prstGeom>
          <a:solidFill>
            <a:srgbClr val="C00000">
              <a:alpha val="9804"/>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C6F4C39C-3FA6-E249-8F42-78C26D2F17E5}"/>
              </a:ext>
            </a:extLst>
          </p:cNvPr>
          <p:cNvSpPr/>
          <p:nvPr/>
        </p:nvSpPr>
        <p:spPr>
          <a:xfrm>
            <a:off x="43190" y="2661395"/>
            <a:ext cx="3012919" cy="2846213"/>
          </a:xfrm>
          <a:prstGeom prst="roundRect">
            <a:avLst/>
          </a:prstGeom>
          <a:solidFill>
            <a:srgbClr val="C00000">
              <a:alpha val="9804"/>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822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8680E-1D58-4EAA-A96E-0F71AAD5496B}"/>
              </a:ext>
            </a:extLst>
          </p:cNvPr>
          <p:cNvSpPr>
            <a:spLocks noGrp="1"/>
          </p:cNvSpPr>
          <p:nvPr>
            <p:ph type="title"/>
          </p:nvPr>
        </p:nvSpPr>
        <p:spPr>
          <a:xfrm>
            <a:off x="838200" y="14928"/>
            <a:ext cx="10515600" cy="1325563"/>
          </a:xfrm>
        </p:spPr>
        <p:txBody>
          <a:bodyPr/>
          <a:lstStyle/>
          <a:p>
            <a:r>
              <a:rPr lang="en-US" dirty="0"/>
              <a:t>Pho$ Highlights</a:t>
            </a:r>
          </a:p>
        </p:txBody>
      </p:sp>
      <p:sp>
        <p:nvSpPr>
          <p:cNvPr id="3" name="Content Placeholder 2">
            <a:extLst>
              <a:ext uri="{FF2B5EF4-FFF2-40B4-BE49-F238E27FC236}">
                <a16:creationId xmlns:a16="http://schemas.microsoft.com/office/drawing/2014/main" id="{55A25EBC-D886-46E4-8D7A-6B3B37D76287}"/>
              </a:ext>
            </a:extLst>
          </p:cNvPr>
          <p:cNvSpPr>
            <a:spLocks noGrp="1"/>
          </p:cNvSpPr>
          <p:nvPr>
            <p:ph idx="1"/>
          </p:nvPr>
        </p:nvSpPr>
        <p:spPr/>
        <p:txBody>
          <a:bodyPr>
            <a:normAutofit/>
          </a:bodyPr>
          <a:lstStyle/>
          <a:p>
            <a:r>
              <a:rPr lang="en-US" sz="2400" dirty="0"/>
              <a:t>Uses emerging optical technology</a:t>
            </a:r>
          </a:p>
          <a:p>
            <a:r>
              <a:rPr lang="en-US" sz="2400" dirty="0"/>
              <a:t>Completely replaces all electronic private L1 and L2 caches with a single L1 cache</a:t>
            </a:r>
          </a:p>
          <a:p>
            <a:r>
              <a:rPr lang="en-US" sz="2400" b="1" dirty="0">
                <a:solidFill>
                  <a:srgbClr val="C00000"/>
                </a:solidFill>
              </a:rPr>
              <a:t>Fast:</a:t>
            </a:r>
            <a:r>
              <a:rPr lang="en-US" sz="2400" dirty="0"/>
              <a:t> two-cycle access for processors up to 5GHz</a:t>
            </a:r>
          </a:p>
          <a:p>
            <a:r>
              <a:rPr lang="en-US" sz="2400" b="1" dirty="0">
                <a:solidFill>
                  <a:srgbClr val="C00000"/>
                </a:solidFill>
              </a:rPr>
              <a:t>Large:</a:t>
            </a:r>
            <a:r>
              <a:rPr lang="en-US" sz="2400" dirty="0"/>
              <a:t> multi-MB</a:t>
            </a:r>
          </a:p>
          <a:p>
            <a:r>
              <a:rPr lang="en-US" sz="2400" b="1" dirty="0">
                <a:solidFill>
                  <a:srgbClr val="C00000"/>
                </a:solidFill>
              </a:rPr>
              <a:t>Shared:</a:t>
            </a:r>
            <a:r>
              <a:rPr lang="en-US" sz="2400" dirty="0"/>
              <a:t> alleviates need for </a:t>
            </a:r>
            <a:r>
              <a:rPr lang="en-US" sz="2400" i="1" dirty="0"/>
              <a:t>cache coherency</a:t>
            </a:r>
          </a:p>
          <a:p>
            <a:pPr lvl="1"/>
            <a:r>
              <a:rPr lang="en-US" sz="2000" dirty="0"/>
              <a:t>Eliminates coherency-related latency and energy overhead</a:t>
            </a:r>
          </a:p>
          <a:p>
            <a:pPr lvl="1"/>
            <a:r>
              <a:rPr lang="en-US" sz="2000" dirty="0"/>
              <a:t>No hardware needed for cache directory</a:t>
            </a:r>
          </a:p>
          <a:p>
            <a:pPr lvl="1"/>
            <a:r>
              <a:rPr lang="en-US" sz="2000" dirty="0"/>
              <a:t>Overcomes constraints for private caches when scaling to more cores</a:t>
            </a:r>
          </a:p>
          <a:p>
            <a:pPr lvl="1"/>
            <a:r>
              <a:rPr lang="en-US" sz="2000" dirty="0"/>
              <a:t>Simplifies network design</a:t>
            </a:r>
          </a:p>
        </p:txBody>
      </p:sp>
      <p:pic>
        <p:nvPicPr>
          <p:cNvPr id="4" name="Picture 3">
            <a:extLst>
              <a:ext uri="{FF2B5EF4-FFF2-40B4-BE49-F238E27FC236}">
                <a16:creationId xmlns:a16="http://schemas.microsoft.com/office/drawing/2014/main" id="{9619EC50-E732-4075-B896-254FFA9A26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90" y="6574618"/>
            <a:ext cx="2325188" cy="283382"/>
          </a:xfrm>
          <a:prstGeom prst="rect">
            <a:avLst/>
          </a:prstGeom>
        </p:spPr>
      </p:pic>
      <p:sp>
        <p:nvSpPr>
          <p:cNvPr id="5" name="Slide Number Placeholder 4">
            <a:extLst>
              <a:ext uri="{FF2B5EF4-FFF2-40B4-BE49-F238E27FC236}">
                <a16:creationId xmlns:a16="http://schemas.microsoft.com/office/drawing/2014/main" id="{DE27BB82-9D57-40BD-9A24-A5D07B62C51A}"/>
              </a:ext>
            </a:extLst>
          </p:cNvPr>
          <p:cNvSpPr>
            <a:spLocks noGrp="1"/>
          </p:cNvSpPr>
          <p:nvPr>
            <p:ph type="sldNum" sz="quarter" idx="12"/>
          </p:nvPr>
        </p:nvSpPr>
        <p:spPr/>
        <p:txBody>
          <a:bodyPr/>
          <a:lstStyle/>
          <a:p>
            <a:fld id="{3C3DD123-23CA-4DF5-BAC5-564496D01903}" type="slidenum">
              <a:rPr lang="en-US" smtClean="0"/>
              <a:t>6</a:t>
            </a:fld>
            <a:endParaRPr lang="en-US"/>
          </a:p>
        </p:txBody>
      </p:sp>
    </p:spTree>
    <p:extLst>
      <p:ext uri="{BB962C8B-B14F-4D97-AF65-F5344CB8AC3E}">
        <p14:creationId xmlns:p14="http://schemas.microsoft.com/office/powerpoint/2010/main" val="3250310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1CD9D31-A6E8-AE44-B117-C41A26CA850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18718" y="3575700"/>
            <a:ext cx="8154564" cy="3140609"/>
          </a:xfrm>
        </p:spPr>
      </p:pic>
      <p:pic>
        <p:nvPicPr>
          <p:cNvPr id="4" name="Picture 3">
            <a:extLst>
              <a:ext uri="{FF2B5EF4-FFF2-40B4-BE49-F238E27FC236}">
                <a16:creationId xmlns:a16="http://schemas.microsoft.com/office/drawing/2014/main" id="{9619EC50-E732-4075-B896-254FFA9A26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90" y="6574618"/>
            <a:ext cx="2325188" cy="283382"/>
          </a:xfrm>
          <a:prstGeom prst="rect">
            <a:avLst/>
          </a:prstGeom>
        </p:spPr>
      </p:pic>
      <p:sp>
        <p:nvSpPr>
          <p:cNvPr id="7" name="Content Placeholder 2">
            <a:extLst>
              <a:ext uri="{FF2B5EF4-FFF2-40B4-BE49-F238E27FC236}">
                <a16:creationId xmlns:a16="http://schemas.microsoft.com/office/drawing/2014/main" id="{B1BD375C-161F-1E47-B199-62444C775D0E}"/>
              </a:ext>
            </a:extLst>
          </p:cNvPr>
          <p:cNvSpPr txBox="1">
            <a:spLocks/>
          </p:cNvSpPr>
          <p:nvPr/>
        </p:nvSpPr>
        <p:spPr>
          <a:xfrm>
            <a:off x="838200" y="1361872"/>
            <a:ext cx="10515600" cy="48150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No cache coherence </a:t>
            </a:r>
            <a:r>
              <a:rPr lang="en-US" sz="2400" dirty="0">
                <a:sym typeface="Wingdings" pitchFamily="2" charset="2"/>
              </a:rPr>
              <a:t></a:t>
            </a:r>
            <a:r>
              <a:rPr lang="en-US" sz="2400" dirty="0"/>
              <a:t> no need for inter-core traffic</a:t>
            </a:r>
          </a:p>
          <a:p>
            <a:r>
              <a:rPr lang="en-US" sz="2400" b="1" dirty="0">
                <a:solidFill>
                  <a:srgbClr val="C00000"/>
                </a:solidFill>
              </a:rPr>
              <a:t>Decoupled request/reply networks</a:t>
            </a:r>
            <a:r>
              <a:rPr lang="en-US" sz="2400" dirty="0"/>
              <a:t> minimize laser power, area, cost</a:t>
            </a:r>
            <a:endParaRPr lang="en-US" sz="2400" b="1" dirty="0">
              <a:solidFill>
                <a:srgbClr val="C00000"/>
              </a:solidFill>
            </a:endParaRPr>
          </a:p>
          <a:p>
            <a:pPr lvl="1"/>
            <a:r>
              <a:rPr lang="en-US" sz="2000" dirty="0"/>
              <a:t>Request (blue): Multiple Writer (cores) Single Reader (cache bank)</a:t>
            </a:r>
          </a:p>
          <a:p>
            <a:pPr lvl="1"/>
            <a:r>
              <a:rPr lang="en-US" sz="2000" dirty="0"/>
              <a:t>Reply (orange): Single Writer (cache bank) Multiple Reader (cores)</a:t>
            </a:r>
          </a:p>
          <a:p>
            <a:r>
              <a:rPr lang="en-US" sz="2400" dirty="0"/>
              <a:t>Fast cache access ensured via novel </a:t>
            </a:r>
            <a:r>
              <a:rPr lang="en-US" sz="2400" b="1" dirty="0">
                <a:solidFill>
                  <a:srgbClr val="C00000"/>
                </a:solidFill>
              </a:rPr>
              <a:t>concurrent arbitration across both subnets</a:t>
            </a:r>
          </a:p>
          <a:p>
            <a:r>
              <a:rPr lang="en-US" sz="2400" dirty="0"/>
              <a:t>Optically connected memory (OCM)</a:t>
            </a:r>
          </a:p>
        </p:txBody>
      </p:sp>
      <p:sp>
        <p:nvSpPr>
          <p:cNvPr id="3" name="Slide Number Placeholder 2">
            <a:extLst>
              <a:ext uri="{FF2B5EF4-FFF2-40B4-BE49-F238E27FC236}">
                <a16:creationId xmlns:a16="http://schemas.microsoft.com/office/drawing/2014/main" id="{403A82AF-D2C6-422C-97A2-AE4FEDC003B7}"/>
              </a:ext>
            </a:extLst>
          </p:cNvPr>
          <p:cNvSpPr>
            <a:spLocks noGrp="1"/>
          </p:cNvSpPr>
          <p:nvPr>
            <p:ph type="sldNum" sz="quarter" idx="12"/>
          </p:nvPr>
        </p:nvSpPr>
        <p:spPr/>
        <p:txBody>
          <a:bodyPr/>
          <a:lstStyle/>
          <a:p>
            <a:fld id="{3C3DD123-23CA-4DF5-BAC5-564496D01903}" type="slidenum">
              <a:rPr lang="en-US" smtClean="0"/>
              <a:t>7</a:t>
            </a:fld>
            <a:endParaRPr lang="en-US"/>
          </a:p>
        </p:txBody>
      </p:sp>
      <p:sp>
        <p:nvSpPr>
          <p:cNvPr id="8" name="Title 1">
            <a:extLst>
              <a:ext uri="{FF2B5EF4-FFF2-40B4-BE49-F238E27FC236}">
                <a16:creationId xmlns:a16="http://schemas.microsoft.com/office/drawing/2014/main" id="{2357DD54-81AE-E943-A84E-0F7639F6B1F3}"/>
              </a:ext>
            </a:extLst>
          </p:cNvPr>
          <p:cNvSpPr>
            <a:spLocks noGrp="1"/>
          </p:cNvSpPr>
          <p:nvPr>
            <p:ph type="title"/>
          </p:nvPr>
        </p:nvSpPr>
        <p:spPr>
          <a:xfrm>
            <a:off x="838200" y="36309"/>
            <a:ext cx="10515600" cy="1325563"/>
          </a:xfrm>
        </p:spPr>
        <p:txBody>
          <a:bodyPr/>
          <a:lstStyle/>
          <a:p>
            <a:r>
              <a:rPr lang="en-US" dirty="0"/>
              <a:t>Novel optical network: </a:t>
            </a:r>
            <a:r>
              <a:rPr lang="en-US" dirty="0" err="1"/>
              <a:t>Pho$Net</a:t>
            </a:r>
            <a:endParaRPr lang="en-US" dirty="0"/>
          </a:p>
        </p:txBody>
      </p:sp>
    </p:spTree>
    <p:extLst>
      <p:ext uri="{BB962C8B-B14F-4D97-AF65-F5344CB8AC3E}">
        <p14:creationId xmlns:p14="http://schemas.microsoft.com/office/powerpoint/2010/main" val="3670046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8680E-1D58-4EAA-A96E-0F71AAD5496B}"/>
              </a:ext>
            </a:extLst>
          </p:cNvPr>
          <p:cNvSpPr>
            <a:spLocks noGrp="1"/>
          </p:cNvSpPr>
          <p:nvPr>
            <p:ph type="title"/>
          </p:nvPr>
        </p:nvSpPr>
        <p:spPr>
          <a:xfrm>
            <a:off x="838200" y="14928"/>
            <a:ext cx="10515600" cy="1325563"/>
          </a:xfrm>
        </p:spPr>
        <p:txBody>
          <a:bodyPr/>
          <a:lstStyle/>
          <a:p>
            <a:r>
              <a:rPr lang="en-US" dirty="0" err="1"/>
              <a:t>Pho$Net</a:t>
            </a:r>
            <a:r>
              <a:rPr lang="en-US" dirty="0"/>
              <a:t> Arbitration Protocol</a:t>
            </a:r>
          </a:p>
        </p:txBody>
      </p:sp>
      <p:pic>
        <p:nvPicPr>
          <p:cNvPr id="4" name="Picture 3">
            <a:extLst>
              <a:ext uri="{FF2B5EF4-FFF2-40B4-BE49-F238E27FC236}">
                <a16:creationId xmlns:a16="http://schemas.microsoft.com/office/drawing/2014/main" id="{9619EC50-E732-4075-B896-254FFA9A26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90" y="6574618"/>
            <a:ext cx="2325188" cy="283382"/>
          </a:xfrm>
          <a:prstGeom prst="rect">
            <a:avLst/>
          </a:prstGeom>
        </p:spPr>
      </p:pic>
      <p:pic>
        <p:nvPicPr>
          <p:cNvPr id="21" name="Picture 20">
            <a:extLst>
              <a:ext uri="{FF2B5EF4-FFF2-40B4-BE49-F238E27FC236}">
                <a16:creationId xmlns:a16="http://schemas.microsoft.com/office/drawing/2014/main" id="{D9E48468-3F44-B34A-B359-0B1926D9A1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4630" y="1639110"/>
            <a:ext cx="1475309" cy="1646477"/>
          </a:xfrm>
          <a:prstGeom prst="rect">
            <a:avLst/>
          </a:prstGeom>
        </p:spPr>
      </p:pic>
      <p:pic>
        <p:nvPicPr>
          <p:cNvPr id="23" name="Picture 22">
            <a:extLst>
              <a:ext uri="{FF2B5EF4-FFF2-40B4-BE49-F238E27FC236}">
                <a16:creationId xmlns:a16="http://schemas.microsoft.com/office/drawing/2014/main" id="{4B119835-0B0C-3C4F-909E-8366A2A7BC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7453" y="1639110"/>
            <a:ext cx="1475309" cy="1646477"/>
          </a:xfrm>
          <a:prstGeom prst="rect">
            <a:avLst/>
          </a:prstGeom>
        </p:spPr>
      </p:pic>
      <p:pic>
        <p:nvPicPr>
          <p:cNvPr id="25" name="Picture 24">
            <a:extLst>
              <a:ext uri="{FF2B5EF4-FFF2-40B4-BE49-F238E27FC236}">
                <a16:creationId xmlns:a16="http://schemas.microsoft.com/office/drawing/2014/main" id="{27A6D604-D5CC-304B-8965-451C6F8E2F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40277" y="1653174"/>
            <a:ext cx="1475309" cy="1646477"/>
          </a:xfrm>
          <a:prstGeom prst="rect">
            <a:avLst/>
          </a:prstGeom>
        </p:spPr>
      </p:pic>
      <p:pic>
        <p:nvPicPr>
          <p:cNvPr id="27" name="Picture 26">
            <a:extLst>
              <a:ext uri="{FF2B5EF4-FFF2-40B4-BE49-F238E27FC236}">
                <a16:creationId xmlns:a16="http://schemas.microsoft.com/office/drawing/2014/main" id="{C4BF9906-8D24-CB42-B835-1DFEFC1A60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54630" y="3692332"/>
            <a:ext cx="1475309" cy="1646477"/>
          </a:xfrm>
          <a:prstGeom prst="rect">
            <a:avLst/>
          </a:prstGeom>
        </p:spPr>
      </p:pic>
      <p:pic>
        <p:nvPicPr>
          <p:cNvPr id="29" name="Picture 28">
            <a:extLst>
              <a:ext uri="{FF2B5EF4-FFF2-40B4-BE49-F238E27FC236}">
                <a16:creationId xmlns:a16="http://schemas.microsoft.com/office/drawing/2014/main" id="{93E4913C-265C-FB4E-AB20-7705E78CD7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96430" y="3692332"/>
            <a:ext cx="1475309" cy="1646477"/>
          </a:xfrm>
          <a:prstGeom prst="rect">
            <a:avLst/>
          </a:prstGeom>
        </p:spPr>
      </p:pic>
      <p:pic>
        <p:nvPicPr>
          <p:cNvPr id="31" name="Picture 30">
            <a:extLst>
              <a:ext uri="{FF2B5EF4-FFF2-40B4-BE49-F238E27FC236}">
                <a16:creationId xmlns:a16="http://schemas.microsoft.com/office/drawing/2014/main" id="{70901DD6-1AE5-0C41-8544-9D865A6D714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38230" y="3706396"/>
            <a:ext cx="1475309" cy="1646477"/>
          </a:xfrm>
          <a:prstGeom prst="rect">
            <a:avLst/>
          </a:prstGeom>
        </p:spPr>
      </p:pic>
      <p:sp>
        <p:nvSpPr>
          <p:cNvPr id="32" name="TextBox 31">
            <a:extLst>
              <a:ext uri="{FF2B5EF4-FFF2-40B4-BE49-F238E27FC236}">
                <a16:creationId xmlns:a16="http://schemas.microsoft.com/office/drawing/2014/main" id="{54D721AA-242D-B14E-9C91-2D6DD6B5AAA4}"/>
              </a:ext>
            </a:extLst>
          </p:cNvPr>
          <p:cNvSpPr txBox="1"/>
          <p:nvPr/>
        </p:nvSpPr>
        <p:spPr>
          <a:xfrm>
            <a:off x="7521574" y="3271523"/>
            <a:ext cx="482293" cy="252259"/>
          </a:xfrm>
          <a:prstGeom prst="rect">
            <a:avLst/>
          </a:prstGeom>
          <a:noFill/>
        </p:spPr>
        <p:txBody>
          <a:bodyPr wrap="square" rtlCol="0">
            <a:spAutoFit/>
          </a:bodyPr>
          <a:lstStyle/>
          <a:p>
            <a:r>
              <a:rPr lang="en-US" dirty="0"/>
              <a:t>(a)</a:t>
            </a:r>
          </a:p>
        </p:txBody>
      </p:sp>
      <p:sp>
        <p:nvSpPr>
          <p:cNvPr id="33" name="TextBox 32">
            <a:extLst>
              <a:ext uri="{FF2B5EF4-FFF2-40B4-BE49-F238E27FC236}">
                <a16:creationId xmlns:a16="http://schemas.microsoft.com/office/drawing/2014/main" id="{79AFA9A8-3803-6143-B583-83C8D611173C}"/>
              </a:ext>
            </a:extLst>
          </p:cNvPr>
          <p:cNvSpPr txBox="1"/>
          <p:nvPr/>
        </p:nvSpPr>
        <p:spPr>
          <a:xfrm>
            <a:off x="9078366" y="3271523"/>
            <a:ext cx="482293" cy="252259"/>
          </a:xfrm>
          <a:prstGeom prst="rect">
            <a:avLst/>
          </a:prstGeom>
          <a:noFill/>
        </p:spPr>
        <p:txBody>
          <a:bodyPr wrap="square" rtlCol="0">
            <a:spAutoFit/>
          </a:bodyPr>
          <a:lstStyle/>
          <a:p>
            <a:r>
              <a:rPr lang="en-US" dirty="0"/>
              <a:t>(b)</a:t>
            </a:r>
          </a:p>
        </p:txBody>
      </p:sp>
      <p:sp>
        <p:nvSpPr>
          <p:cNvPr id="34" name="TextBox 33">
            <a:extLst>
              <a:ext uri="{FF2B5EF4-FFF2-40B4-BE49-F238E27FC236}">
                <a16:creationId xmlns:a16="http://schemas.microsoft.com/office/drawing/2014/main" id="{730A160A-0D06-0149-9546-6BD449671AF5}"/>
              </a:ext>
            </a:extLst>
          </p:cNvPr>
          <p:cNvSpPr txBox="1"/>
          <p:nvPr/>
        </p:nvSpPr>
        <p:spPr>
          <a:xfrm>
            <a:off x="10619142" y="3285587"/>
            <a:ext cx="482293" cy="252259"/>
          </a:xfrm>
          <a:prstGeom prst="rect">
            <a:avLst/>
          </a:prstGeom>
          <a:noFill/>
        </p:spPr>
        <p:txBody>
          <a:bodyPr wrap="square" rtlCol="0">
            <a:spAutoFit/>
          </a:bodyPr>
          <a:lstStyle/>
          <a:p>
            <a:r>
              <a:rPr lang="en-US" dirty="0"/>
              <a:t>(c)</a:t>
            </a:r>
          </a:p>
        </p:txBody>
      </p:sp>
      <p:sp>
        <p:nvSpPr>
          <p:cNvPr id="35" name="TextBox 34">
            <a:extLst>
              <a:ext uri="{FF2B5EF4-FFF2-40B4-BE49-F238E27FC236}">
                <a16:creationId xmlns:a16="http://schemas.microsoft.com/office/drawing/2014/main" id="{141FCB23-487C-4041-A7A4-5A8552AF297B}"/>
              </a:ext>
            </a:extLst>
          </p:cNvPr>
          <p:cNvSpPr txBox="1"/>
          <p:nvPr/>
        </p:nvSpPr>
        <p:spPr>
          <a:xfrm>
            <a:off x="7521575" y="5288326"/>
            <a:ext cx="482293" cy="369332"/>
          </a:xfrm>
          <a:prstGeom prst="rect">
            <a:avLst/>
          </a:prstGeom>
          <a:noFill/>
        </p:spPr>
        <p:txBody>
          <a:bodyPr wrap="square" rtlCol="0">
            <a:spAutoFit/>
          </a:bodyPr>
          <a:lstStyle/>
          <a:p>
            <a:r>
              <a:rPr lang="en-US" dirty="0"/>
              <a:t>(d)</a:t>
            </a:r>
          </a:p>
        </p:txBody>
      </p:sp>
      <p:sp>
        <p:nvSpPr>
          <p:cNvPr id="36" name="TextBox 35">
            <a:extLst>
              <a:ext uri="{FF2B5EF4-FFF2-40B4-BE49-F238E27FC236}">
                <a16:creationId xmlns:a16="http://schemas.microsoft.com/office/drawing/2014/main" id="{F7577A86-1F27-0344-B4AC-2F8013DE3345}"/>
              </a:ext>
            </a:extLst>
          </p:cNvPr>
          <p:cNvSpPr txBox="1"/>
          <p:nvPr/>
        </p:nvSpPr>
        <p:spPr>
          <a:xfrm>
            <a:off x="9078367" y="5288326"/>
            <a:ext cx="482293" cy="369332"/>
          </a:xfrm>
          <a:prstGeom prst="rect">
            <a:avLst/>
          </a:prstGeom>
          <a:noFill/>
        </p:spPr>
        <p:txBody>
          <a:bodyPr wrap="square" rtlCol="0">
            <a:spAutoFit/>
          </a:bodyPr>
          <a:lstStyle/>
          <a:p>
            <a:r>
              <a:rPr lang="en-US" dirty="0"/>
              <a:t>(e)</a:t>
            </a:r>
          </a:p>
        </p:txBody>
      </p:sp>
      <p:sp>
        <p:nvSpPr>
          <p:cNvPr id="37" name="TextBox 36">
            <a:extLst>
              <a:ext uri="{FF2B5EF4-FFF2-40B4-BE49-F238E27FC236}">
                <a16:creationId xmlns:a16="http://schemas.microsoft.com/office/drawing/2014/main" id="{05CF0B90-240C-144D-9D68-E8CC2D4BDA07}"/>
              </a:ext>
            </a:extLst>
          </p:cNvPr>
          <p:cNvSpPr txBox="1"/>
          <p:nvPr/>
        </p:nvSpPr>
        <p:spPr>
          <a:xfrm>
            <a:off x="10619143" y="5302390"/>
            <a:ext cx="482293" cy="369332"/>
          </a:xfrm>
          <a:prstGeom prst="rect">
            <a:avLst/>
          </a:prstGeom>
          <a:noFill/>
        </p:spPr>
        <p:txBody>
          <a:bodyPr wrap="square" rtlCol="0">
            <a:spAutoFit/>
          </a:bodyPr>
          <a:lstStyle/>
          <a:p>
            <a:r>
              <a:rPr lang="en-US" dirty="0"/>
              <a:t>(f)</a:t>
            </a:r>
          </a:p>
        </p:txBody>
      </p:sp>
      <p:sp>
        <p:nvSpPr>
          <p:cNvPr id="3" name="Slide Number Placeholder 2">
            <a:extLst>
              <a:ext uri="{FF2B5EF4-FFF2-40B4-BE49-F238E27FC236}">
                <a16:creationId xmlns:a16="http://schemas.microsoft.com/office/drawing/2014/main" id="{CE04709E-5F14-44AD-A69F-F3402D13571E}"/>
              </a:ext>
            </a:extLst>
          </p:cNvPr>
          <p:cNvSpPr>
            <a:spLocks noGrp="1"/>
          </p:cNvSpPr>
          <p:nvPr>
            <p:ph type="sldNum" sz="quarter" idx="12"/>
          </p:nvPr>
        </p:nvSpPr>
        <p:spPr/>
        <p:txBody>
          <a:bodyPr/>
          <a:lstStyle/>
          <a:p>
            <a:fld id="{3C3DD123-23CA-4DF5-BAC5-564496D01903}" type="slidenum">
              <a:rPr lang="en-US" smtClean="0"/>
              <a:t>8</a:t>
            </a:fld>
            <a:endParaRPr lang="en-US"/>
          </a:p>
        </p:txBody>
      </p:sp>
      <p:sp>
        <p:nvSpPr>
          <p:cNvPr id="17" name="Content Placeholder 2">
            <a:extLst>
              <a:ext uri="{FF2B5EF4-FFF2-40B4-BE49-F238E27FC236}">
                <a16:creationId xmlns:a16="http://schemas.microsoft.com/office/drawing/2014/main" id="{D9C52489-D1EF-4BA1-8F6C-A61EFBE066EA}"/>
              </a:ext>
            </a:extLst>
          </p:cNvPr>
          <p:cNvSpPr>
            <a:spLocks noGrp="1"/>
          </p:cNvSpPr>
          <p:nvPr>
            <p:ph idx="1"/>
          </p:nvPr>
        </p:nvSpPr>
        <p:spPr>
          <a:xfrm>
            <a:off x="838200" y="1825625"/>
            <a:ext cx="5595851" cy="4351338"/>
          </a:xfrm>
        </p:spPr>
        <p:txBody>
          <a:bodyPr/>
          <a:lstStyle/>
          <a:p>
            <a:r>
              <a:rPr lang="en-US" dirty="0"/>
              <a:t>Prevents the conflict of photonic signals from different senders</a:t>
            </a:r>
          </a:p>
          <a:p>
            <a:r>
              <a:rPr lang="en-US" dirty="0"/>
              <a:t>One protocol arbitrates for both request and reply subnets</a:t>
            </a:r>
          </a:p>
          <a:p>
            <a:r>
              <a:rPr lang="en-US" b="1" dirty="0">
                <a:solidFill>
                  <a:srgbClr val="C00000"/>
                </a:solidFill>
              </a:rPr>
              <a:t>Optimize the common case:</a:t>
            </a:r>
            <a:r>
              <a:rPr lang="en-US" dirty="0"/>
              <a:t> requesting core automatically wins arbitration of reply subnet to get data from cache hit</a:t>
            </a:r>
          </a:p>
          <a:p>
            <a:pPr marL="0" indent="0">
              <a:buNone/>
            </a:pPr>
            <a:endParaRPr lang="en-US" dirty="0"/>
          </a:p>
        </p:txBody>
      </p:sp>
    </p:spTree>
    <p:extLst>
      <p:ext uri="{BB962C8B-B14F-4D97-AF65-F5344CB8AC3E}">
        <p14:creationId xmlns:p14="http://schemas.microsoft.com/office/powerpoint/2010/main" val="310903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8680E-1D58-4EAA-A96E-0F71AAD5496B}"/>
              </a:ext>
            </a:extLst>
          </p:cNvPr>
          <p:cNvSpPr>
            <a:spLocks noGrp="1"/>
          </p:cNvSpPr>
          <p:nvPr>
            <p:ph type="title"/>
          </p:nvPr>
        </p:nvSpPr>
        <p:spPr>
          <a:xfrm>
            <a:off x="838200" y="14928"/>
            <a:ext cx="10515600" cy="1325563"/>
          </a:xfrm>
        </p:spPr>
        <p:txBody>
          <a:bodyPr/>
          <a:lstStyle/>
          <a:p>
            <a:r>
              <a:rPr lang="en-US" dirty="0"/>
              <a:t>Evaluation vs. Skylake, min/max projections</a:t>
            </a:r>
          </a:p>
        </p:txBody>
      </p:sp>
      <p:sp>
        <p:nvSpPr>
          <p:cNvPr id="3" name="Content Placeholder 2">
            <a:extLst>
              <a:ext uri="{FF2B5EF4-FFF2-40B4-BE49-F238E27FC236}">
                <a16:creationId xmlns:a16="http://schemas.microsoft.com/office/drawing/2014/main" id="{55A25EBC-D886-46E4-8D7A-6B3B37D76287}"/>
              </a:ext>
            </a:extLst>
          </p:cNvPr>
          <p:cNvSpPr>
            <a:spLocks noGrp="1"/>
          </p:cNvSpPr>
          <p:nvPr>
            <p:ph idx="1"/>
          </p:nvPr>
        </p:nvSpPr>
        <p:spPr>
          <a:xfrm>
            <a:off x="838200" y="1825625"/>
            <a:ext cx="5595851" cy="4351338"/>
          </a:xfrm>
        </p:spPr>
        <p:txBody>
          <a:bodyPr/>
          <a:lstStyle/>
          <a:p>
            <a:r>
              <a:rPr lang="en-US" dirty="0"/>
              <a:t>Power projections:</a:t>
            </a:r>
          </a:p>
          <a:p>
            <a:pPr lvl="1"/>
            <a:r>
              <a:rPr lang="en-US" dirty="0"/>
              <a:t>We sweep literature for min/max values of nanophotonic parameters</a:t>
            </a:r>
          </a:p>
          <a:p>
            <a:r>
              <a:rPr lang="en-US" dirty="0"/>
              <a:t>Performance:</a:t>
            </a:r>
          </a:p>
          <a:p>
            <a:pPr lvl="1"/>
            <a:r>
              <a:rPr lang="en-US" dirty="0"/>
              <a:t>Sniper simulator</a:t>
            </a:r>
          </a:p>
          <a:p>
            <a:pPr lvl="1"/>
            <a:r>
              <a:rPr lang="en-US" dirty="0"/>
              <a:t>Baseline: Intel Skylake</a:t>
            </a:r>
          </a:p>
        </p:txBody>
      </p:sp>
      <p:pic>
        <p:nvPicPr>
          <p:cNvPr id="4" name="Picture 3">
            <a:extLst>
              <a:ext uri="{FF2B5EF4-FFF2-40B4-BE49-F238E27FC236}">
                <a16:creationId xmlns:a16="http://schemas.microsoft.com/office/drawing/2014/main" id="{9619EC50-E732-4075-B896-254FFA9A26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90" y="6574618"/>
            <a:ext cx="2325188" cy="283382"/>
          </a:xfrm>
          <a:prstGeom prst="rect">
            <a:avLst/>
          </a:prstGeom>
        </p:spPr>
      </p:pic>
      <p:pic>
        <p:nvPicPr>
          <p:cNvPr id="5" name="Picture 4">
            <a:extLst>
              <a:ext uri="{FF2B5EF4-FFF2-40B4-BE49-F238E27FC236}">
                <a16:creationId xmlns:a16="http://schemas.microsoft.com/office/drawing/2014/main" id="{BDE6ACA1-41C0-5743-9822-E6CB776208B3}"/>
              </a:ext>
            </a:extLst>
          </p:cNvPr>
          <p:cNvPicPr>
            <a:picLocks noChangeAspect="1"/>
          </p:cNvPicPr>
          <p:nvPr/>
        </p:nvPicPr>
        <p:blipFill>
          <a:blip r:embed="rId4"/>
          <a:stretch>
            <a:fillRect/>
          </a:stretch>
        </p:blipFill>
        <p:spPr>
          <a:xfrm>
            <a:off x="6434051" y="2582475"/>
            <a:ext cx="4668071" cy="1566962"/>
          </a:xfrm>
          <a:prstGeom prst="rect">
            <a:avLst/>
          </a:prstGeom>
        </p:spPr>
      </p:pic>
      <p:sp>
        <p:nvSpPr>
          <p:cNvPr id="7" name="TextBox 6">
            <a:extLst>
              <a:ext uri="{FF2B5EF4-FFF2-40B4-BE49-F238E27FC236}">
                <a16:creationId xmlns:a16="http://schemas.microsoft.com/office/drawing/2014/main" id="{92EBA8F4-A08D-7B40-898A-97E061F0516E}"/>
              </a:ext>
            </a:extLst>
          </p:cNvPr>
          <p:cNvSpPr txBox="1"/>
          <p:nvPr/>
        </p:nvSpPr>
        <p:spPr>
          <a:xfrm>
            <a:off x="7513498" y="4099708"/>
            <a:ext cx="3028336" cy="369332"/>
          </a:xfrm>
          <a:prstGeom prst="rect">
            <a:avLst/>
          </a:prstGeom>
          <a:noFill/>
        </p:spPr>
        <p:txBody>
          <a:bodyPr wrap="square" rtlCol="0">
            <a:spAutoFit/>
          </a:bodyPr>
          <a:lstStyle/>
          <a:p>
            <a:r>
              <a:rPr lang="en-US" dirty="0"/>
              <a:t>Nanophotonic Parameters</a:t>
            </a:r>
          </a:p>
        </p:txBody>
      </p:sp>
      <p:sp>
        <p:nvSpPr>
          <p:cNvPr id="10" name="Rectangle 9">
            <a:extLst>
              <a:ext uri="{FF2B5EF4-FFF2-40B4-BE49-F238E27FC236}">
                <a16:creationId xmlns:a16="http://schemas.microsoft.com/office/drawing/2014/main" id="{78449D7D-350F-4B0F-845B-3E3F6CF69E4E}"/>
              </a:ext>
            </a:extLst>
          </p:cNvPr>
          <p:cNvSpPr/>
          <p:nvPr/>
        </p:nvSpPr>
        <p:spPr>
          <a:xfrm>
            <a:off x="7193516" y="2546062"/>
            <a:ext cx="3908606" cy="36933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0">
            <a:extLst>
              <a:ext uri="{FF2B5EF4-FFF2-40B4-BE49-F238E27FC236}">
                <a16:creationId xmlns:a16="http://schemas.microsoft.com/office/drawing/2014/main" id="{E9EA64F7-1145-4481-9344-C506E5A70CA3}"/>
              </a:ext>
            </a:extLst>
          </p:cNvPr>
          <p:cNvSpPr>
            <a:spLocks noGrp="1"/>
          </p:cNvSpPr>
          <p:nvPr>
            <p:ph type="sldNum" sz="quarter" idx="12"/>
          </p:nvPr>
        </p:nvSpPr>
        <p:spPr/>
        <p:txBody>
          <a:bodyPr/>
          <a:lstStyle/>
          <a:p>
            <a:fld id="{3C3DD123-23CA-4DF5-BAC5-564496D01903}" type="slidenum">
              <a:rPr lang="en-US" smtClean="0"/>
              <a:t>9</a:t>
            </a:fld>
            <a:endParaRPr lang="en-US"/>
          </a:p>
        </p:txBody>
      </p:sp>
    </p:spTree>
    <p:extLst>
      <p:ext uri="{BB962C8B-B14F-4D97-AF65-F5344CB8AC3E}">
        <p14:creationId xmlns:p14="http://schemas.microsoft.com/office/powerpoint/2010/main" val="286772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763</TotalTime>
  <Words>2079</Words>
  <Application>Microsoft Macintosh PowerPoint</Application>
  <PresentationFormat>Widescreen</PresentationFormat>
  <Paragraphs>202</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CMMI10</vt:lpstr>
      <vt:lpstr>NimbusRomNo9L</vt:lpstr>
      <vt:lpstr>Zapf Dingbats</vt:lpstr>
      <vt:lpstr>Office Theme</vt:lpstr>
      <vt:lpstr>Pho$: A Case for Shared Optical Cache Hierarchies</vt:lpstr>
      <vt:lpstr>Conventional caches are a bottleneck</vt:lpstr>
      <vt:lpstr>Pho$ builds caches using optical technology</vt:lpstr>
      <vt:lpstr>Optical cache technology is real</vt:lpstr>
      <vt:lpstr>Pho$ is the first practical optical cache design</vt:lpstr>
      <vt:lpstr>Pho$ Highlights</vt:lpstr>
      <vt:lpstr>Novel optical network: Pho$Net</vt:lpstr>
      <vt:lpstr>Pho$Net Arbitration Protocol</vt:lpstr>
      <vt:lpstr>Evaluation vs. Skylake, min/max projections</vt:lpstr>
      <vt:lpstr>Pho$ obtains significant speedup</vt:lpstr>
      <vt:lpstr>Pho$ is also more energy-efficient</vt:lpstr>
      <vt:lpstr>Pho$Net consumes the least power</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 A Case for Shared Optical Caches</dc:title>
  <dc:creator>Haiyang Han</dc:creator>
  <cp:lastModifiedBy>Nikos Hardavellas</cp:lastModifiedBy>
  <cp:revision>19</cp:revision>
  <dcterms:created xsi:type="dcterms:W3CDTF">2021-07-14T05:51:59Z</dcterms:created>
  <dcterms:modified xsi:type="dcterms:W3CDTF">2021-07-17T20:32:00Z</dcterms:modified>
</cp:coreProperties>
</file>