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595" autoAdjust="0"/>
  </p:normalViewPr>
  <p:slideViewPr>
    <p:cSldViewPr>
      <p:cViewPr varScale="1">
        <p:scale>
          <a:sx n="85" d="100"/>
          <a:sy n="85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562CA9-DA1D-45EC-BAA3-C833ADDC1ED5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974350-FC99-4E0A-9DAD-AFCC0C86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BE0C23-E46E-4586-ABF1-DBD79C9AA9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20CCEA-40D6-4A7A-B8F7-0BA0AD3BEE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5393EC-F311-46BF-908B-7F16AF9878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83CBAB-B506-43E3-91AB-492D01F94B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C49ACD-0B92-42EE-9E7E-2CA101A6B6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8078B-1E07-4A0F-9C77-E43148AAEA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8274-7880-4397-9504-F9CE4B2F9A7B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408889-CC6D-4111-975C-DCC79C53C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A4F8-AE06-49D4-BB7F-7BBE8DFFCFFE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C5188-200E-4362-8AB7-DB31FD05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659AA-C072-4348-A338-BE0FC3FD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4C1D-2DBA-413A-AB98-78CF74BF45DA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611C-A2B7-46E8-B62A-897B01B2E240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BFB96-F7D9-4F59-B97B-428DF4C3C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ED29-384C-4F50-A311-1E44A128918A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CABF85E-8B19-46F5-85F4-6CB24A880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F6555-3FF8-40DE-8C89-F1128DD2BB72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1E8E-F034-47AB-A718-E12E2C15F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BFF8-7795-4C63-B21F-EEB5582E396A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B2167E6-570C-4178-AC42-EDE238F97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D3C8-EDD8-4A45-993A-0228A3D7C52F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173BD-0904-4229-8B6A-9C693C60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D103-9506-46E0-8113-538BBAE19BFD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27AA03-1BC0-43F5-BD6E-E06032986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7346168-7B4D-4D01-95E6-58C3853F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C839-FCAF-46AF-8101-575E59D5A77F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D2DB1-E605-4423-83D4-3F11560E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82652-91A7-4552-AB7C-76B9E180B08E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37B41A3-B703-4C3F-B0D3-A0F44D522DD6}" type="datetimeFigureOut">
              <a:rPr lang="en-US"/>
              <a:pPr>
                <a:defRPr/>
              </a:pPr>
              <a:t>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58F4F9-1203-4277-8C9C-3764FA74A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HIPAA Compliance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Fantastic Four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Casey Ford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Maninder</a:t>
            </a:r>
            <a:r>
              <a:rPr lang="en-US" dirty="0" smtClean="0"/>
              <a:t> Singh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Ranger </a:t>
            </a:r>
            <a:r>
              <a:rPr lang="en-US" smtClean="0"/>
              <a:t>Olsom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500" smtClean="0"/>
              <a:t>Information Security in Real Business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7B9899"/>
                </a:solidFill>
              </a:rPr>
              <a:t>Health Insurance Portability and Accountability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HIPAA was enacted by the U.S. Congress in 1996.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Title I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Protects health insurance coverage for workers and their families when they change or lose their jobs.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Title II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Known as the Administrative Simplification (AS) provisions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Requires the establishment of national standards for electronic health care transactions and national identifiers for providers, health insurance plans, and employers.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This is intended to help people keep their information private, though in practice it is normal for providers and health insurance plans to require the waiver of HIPAA rights as a condition of service.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HIPAA Title II: 5 Rules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Per the requirements of Title II, the HHS has promulgated five rules regarding Administrative Simplification</a:t>
            </a:r>
          </a:p>
          <a:p>
            <a:pPr lvl="1"/>
            <a:r>
              <a:rPr lang="en-US" b="1" smtClean="0"/>
              <a:t>Privacy Rule</a:t>
            </a:r>
          </a:p>
          <a:p>
            <a:pPr lvl="1"/>
            <a:r>
              <a:rPr lang="en-US" smtClean="0"/>
              <a:t>Transactions and Code Sets Rule</a:t>
            </a:r>
          </a:p>
          <a:p>
            <a:pPr lvl="1"/>
            <a:r>
              <a:rPr lang="en-US" b="1" smtClean="0"/>
              <a:t>Security Rule</a:t>
            </a:r>
          </a:p>
          <a:p>
            <a:pPr lvl="1"/>
            <a:r>
              <a:rPr lang="en-US" smtClean="0"/>
              <a:t>Unique Identifiers Rule</a:t>
            </a:r>
          </a:p>
          <a:p>
            <a:pPr lvl="1"/>
            <a:r>
              <a:rPr lang="en-US" smtClean="0"/>
              <a:t>Enforcement Rule.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Privacy Rule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It establishes regulations for the use and disclosure of Protected Health Information (PHI). </a:t>
            </a:r>
          </a:p>
          <a:p>
            <a:r>
              <a:rPr lang="en-US" smtClean="0"/>
              <a:t>PHI is any information held by a covered entity which concerns health status, provision of health care, or payment for health care that can be linked to an individual.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Security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Security Rule complements the Privacy Rule.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Security Rule deals specifically with Electronic Protected Health Information (EPHI).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lays out three types of security safeguards required for compliance: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Administrative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Physical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Technical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each of these types, the Rule identifies various security standards, and for each standard, it names both required and addressable implementation specifications.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Security Problem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The insurance coverage information that a company manages requires a high degree of privacy and security.  </a:t>
            </a:r>
          </a:p>
          <a:p>
            <a:r>
              <a:rPr lang="en-US" smtClean="0"/>
              <a:t>In order to implement the appropriate levels of security to be in compliance with HIPPA, a company needs to fulfill many different requirements.  </a:t>
            </a:r>
          </a:p>
          <a:p>
            <a:r>
              <a:rPr lang="en-US" smtClean="0"/>
              <a:t>We will survey a an existing implementation’s effectiveness in meeting HIPPA requirements and determine what changes need to be made in order to make the company compliant.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</TotalTime>
  <Words>321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23" baseType="lpstr">
      <vt:lpstr>Georgia</vt:lpstr>
      <vt:lpstr>Arial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Information Security in Real Business</vt:lpstr>
      <vt:lpstr>Health Insurance Portability and Accountability Act</vt:lpstr>
      <vt:lpstr>HIPAA Title II: 5 Rules</vt:lpstr>
      <vt:lpstr>Privacy Rule</vt:lpstr>
      <vt:lpstr>Security Rule</vt:lpstr>
      <vt:lpstr>Security Problem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in Real Business</dc:title>
  <dc:creator>Casey Ford</dc:creator>
  <cp:lastModifiedBy>None</cp:lastModifiedBy>
  <cp:revision>9</cp:revision>
  <dcterms:created xsi:type="dcterms:W3CDTF">2010-02-01T17:50:29Z</dcterms:created>
  <dcterms:modified xsi:type="dcterms:W3CDTF">2010-02-02T19:24:23Z</dcterms:modified>
</cp:coreProperties>
</file>