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8" r:id="rId1"/>
  </p:sldMasterIdLst>
  <p:notesMasterIdLst>
    <p:notesMasterId r:id="rId8"/>
  </p:notesMasterIdLst>
  <p:sldIdLst>
    <p:sldId id="256" r:id="rId2"/>
    <p:sldId id="259" r:id="rId3"/>
    <p:sldId id="263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80300" autoAdjust="0"/>
  </p:normalViewPr>
  <p:slideViewPr>
    <p:cSldViewPr>
      <p:cViewPr varScale="1">
        <p:scale>
          <a:sx n="74" d="100"/>
          <a:sy n="74" d="100"/>
        </p:scale>
        <p:origin x="-145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3301D0-9159-4D64-970A-1E71C22F29DF}" type="datetimeFigureOut">
              <a:rPr lang="en-US" smtClean="0"/>
              <a:pPr/>
              <a:t>10/30/2010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9347A2-00AC-4057-A395-14C6174FA0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8069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Engineering company: products, # of</a:t>
            </a:r>
            <a:r>
              <a:rPr lang="en-US" baseline="0" dirty="0" smtClean="0"/>
              <a:t> people, name of the co.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347A2-00AC-4057-A395-14C6174FA0B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D3E41-E2DE-48B7-AD25-2C05D8372D60}" type="datetime4">
              <a:rPr lang="en-US" smtClean="0"/>
              <a:pPr/>
              <a:t>October 30, 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C8DF3-03C0-4BAC-98CF-08B5F1CE3066}" type="datetimeFigureOut">
              <a:rPr lang="en-US" smtClean="0"/>
              <a:pPr/>
              <a:t>10/30/2010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90321-0FF7-4023-A448-86CC36CC7B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C8DF3-03C0-4BAC-98CF-08B5F1CE3066}" type="datetimeFigureOut">
              <a:rPr lang="en-US" smtClean="0"/>
              <a:pPr/>
              <a:t>10/30/2010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90321-0FF7-4023-A448-86CC36CC7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C8DF3-03C0-4BAC-98CF-08B5F1CE3066}" type="datetimeFigureOut">
              <a:rPr lang="en-US" smtClean="0"/>
              <a:pPr/>
              <a:t>10/30/2010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90321-0FF7-4023-A448-86CC36CC7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C8DF3-03C0-4BAC-98CF-08B5F1CE3066}" type="datetimeFigureOut">
              <a:rPr lang="en-US" smtClean="0"/>
              <a:pPr/>
              <a:t>10/30/2010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90321-0FF7-4023-A448-86CC36CC7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C8DF3-03C0-4BAC-98CF-08B5F1CE3066}" type="datetimeFigureOut">
              <a:rPr lang="en-US" smtClean="0"/>
              <a:pPr/>
              <a:t>10/30/2010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90321-0FF7-4023-A448-86CC36CC7B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8D1B-BB73-41B2-8202-C6678B761557}" type="datetime4">
              <a:rPr lang="en-US" smtClean="0"/>
              <a:pPr/>
              <a:t>October 30, 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C8DF3-03C0-4BAC-98CF-08B5F1CE3066}" type="datetimeFigureOut">
              <a:rPr lang="en-US" smtClean="0"/>
              <a:pPr/>
              <a:t>10/30/2010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90321-0FF7-4023-A448-86CC36CC7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C8DF3-03C0-4BAC-98CF-08B5F1CE3066}" type="datetimeFigureOut">
              <a:rPr lang="en-US" smtClean="0"/>
              <a:pPr/>
              <a:t>10/30/2010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90321-0FF7-4023-A448-86CC36CC7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C8DF3-03C0-4BAC-98CF-08B5F1CE3066}" type="datetimeFigureOut">
              <a:rPr lang="en-US" smtClean="0"/>
              <a:pPr/>
              <a:t>10/30/2010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90321-0FF7-4023-A448-86CC36CC7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C8DF3-03C0-4BAC-98CF-08B5F1CE3066}" type="datetimeFigureOut">
              <a:rPr lang="en-US" smtClean="0"/>
              <a:pPr/>
              <a:t>10/30/2010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90321-0FF7-4023-A448-86CC36CC7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C8DF3-03C0-4BAC-98CF-08B5F1CE3066}" type="datetimeFigureOut">
              <a:rPr lang="en-US" smtClean="0"/>
              <a:pPr/>
              <a:t>10/30/2010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90321-0FF7-4023-A448-86CC36CC7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E3C8DF3-03C0-4BAC-98CF-08B5F1CE3066}" type="datetimeFigureOut">
              <a:rPr lang="en-US" smtClean="0"/>
              <a:pPr/>
              <a:t>10/30/2010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6F190321-0FF7-4023-A448-86CC36CC7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9" r:id="rId1"/>
    <p:sldLayoutId id="2147484160" r:id="rId2"/>
    <p:sldLayoutId id="2147484161" r:id="rId3"/>
    <p:sldLayoutId id="2147484162" r:id="rId4"/>
    <p:sldLayoutId id="2147484163" r:id="rId5"/>
    <p:sldLayoutId id="2147484164" r:id="rId6"/>
    <p:sldLayoutId id="2147484165" r:id="rId7"/>
    <p:sldLayoutId id="2147484166" r:id="rId8"/>
    <p:sldLayoutId id="2147484167" r:id="rId9"/>
    <p:sldLayoutId id="2147484168" r:id="rId10"/>
    <p:sldLayoutId id="2147484169" r:id="rId11"/>
    <p:sldLayoutId id="214748417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219201"/>
            <a:ext cx="6498158" cy="3200399"/>
          </a:xfrm>
        </p:spPr>
        <p:txBody>
          <a:bodyPr>
            <a:normAutofit/>
          </a:bodyPr>
          <a:lstStyle/>
          <a:p>
            <a:r>
              <a:rPr lang="en-US" dirty="0" smtClean="0"/>
              <a:t>You’ve been hacked, now what?</a:t>
            </a:r>
            <a:br>
              <a:rPr lang="en-US" dirty="0" smtClean="0"/>
            </a:br>
            <a:r>
              <a:rPr lang="en-US" dirty="0" smtClean="0"/>
              <a:t>by </a:t>
            </a:r>
            <a:br>
              <a:rPr lang="en-US" dirty="0" smtClean="0"/>
            </a:br>
            <a:r>
              <a:rPr lang="en-US" dirty="0" smtClean="0"/>
              <a:t>Wild Wild West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Engineering firm that makes speakers.</a:t>
            </a:r>
          </a:p>
          <a:p>
            <a:r>
              <a:rPr lang="en-US" dirty="0" smtClean="0"/>
              <a:t>Startup, new game changing product with </a:t>
            </a:r>
            <a:r>
              <a:rPr lang="en-US" dirty="0" err="1" smtClean="0"/>
              <a:t>Twatter</a:t>
            </a:r>
            <a:r>
              <a:rPr lang="en-US" dirty="0" smtClean="0"/>
              <a:t> technology.</a:t>
            </a:r>
          </a:p>
          <a:p>
            <a:r>
              <a:rPr lang="en-US" dirty="0" smtClean="0"/>
              <a:t>40 People</a:t>
            </a:r>
          </a:p>
          <a:p>
            <a:r>
              <a:rPr lang="en-US" dirty="0" smtClean="0"/>
              <a:t>Estimated that we’re all </a:t>
            </a:r>
            <a:r>
              <a:rPr lang="en-US" dirty="0" err="1" smtClean="0"/>
              <a:t>gonna</a:t>
            </a:r>
            <a:r>
              <a:rPr lang="en-US" dirty="0" smtClean="0"/>
              <a:t> be billionaires</a:t>
            </a:r>
          </a:p>
          <a:p>
            <a:r>
              <a:rPr lang="en-US" dirty="0" smtClean="0"/>
              <a:t>Security?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Are </a:t>
            </a:r>
            <a:r>
              <a:rPr lang="en-US" dirty="0"/>
              <a:t>W</a:t>
            </a:r>
            <a:r>
              <a:rPr lang="en-US" dirty="0" smtClean="0"/>
              <a:t>e?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Then…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got hacked.</a:t>
            </a:r>
          </a:p>
          <a:p>
            <a:pPr lvl="1"/>
            <a:r>
              <a:rPr lang="en-US" dirty="0" smtClean="0"/>
              <a:t>Seemingly innocuous spam server.</a:t>
            </a:r>
            <a:endParaRPr lang="en-US" dirty="0"/>
          </a:p>
          <a:p>
            <a:pPr lvl="1"/>
            <a:r>
              <a:rPr lang="en-US" dirty="0" smtClean="0"/>
              <a:t>Ghost user accounts</a:t>
            </a:r>
          </a:p>
          <a:p>
            <a:pPr lvl="1"/>
            <a:r>
              <a:rPr lang="en-US" dirty="0" smtClean="0"/>
              <a:t>All of our servers accessible	</a:t>
            </a:r>
          </a:p>
          <a:p>
            <a:pPr lvl="3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4038736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 Recourse?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Local law enforcement</a:t>
            </a:r>
          </a:p>
          <a:p>
            <a:r>
              <a:rPr lang="en-US" dirty="0" smtClean="0"/>
              <a:t>State/Federal Law Enforcement</a:t>
            </a:r>
          </a:p>
          <a:p>
            <a:r>
              <a:rPr lang="en-US" dirty="0" smtClean="0"/>
              <a:t>Civil/Criminal legal action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Tech Issues?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fix our hacked network?</a:t>
            </a:r>
            <a:endParaRPr lang="en-US" dirty="0"/>
          </a:p>
          <a:p>
            <a:pPr lvl="1"/>
            <a:r>
              <a:rPr lang="en-US" dirty="0" smtClean="0"/>
              <a:t>Patch our servers?</a:t>
            </a:r>
          </a:p>
          <a:p>
            <a:pPr lvl="1"/>
            <a:r>
              <a:rPr lang="en-US" dirty="0" smtClean="0"/>
              <a:t>Check our logs?</a:t>
            </a:r>
          </a:p>
          <a:p>
            <a:pPr lvl="1"/>
            <a:r>
              <a:rPr lang="en-US" dirty="0" smtClean="0"/>
              <a:t>Restore from backup?</a:t>
            </a:r>
          </a:p>
          <a:p>
            <a:pPr lvl="1"/>
            <a:r>
              <a:rPr lang="en-US" dirty="0" smtClean="0"/>
              <a:t>Which servers are compromised?</a:t>
            </a:r>
          </a:p>
          <a:p>
            <a:pPr marL="0" indent="0">
              <a:buNone/>
            </a:pPr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to market advantage at risk</a:t>
            </a:r>
          </a:p>
          <a:p>
            <a:r>
              <a:rPr lang="en-US" dirty="0" smtClean="0"/>
              <a:t>Loss of R&amp;D investment</a:t>
            </a:r>
          </a:p>
          <a:p>
            <a:r>
              <a:rPr lang="en-US" dirty="0" smtClean="0"/>
              <a:t>Negative publicity / brand equity</a:t>
            </a:r>
          </a:p>
          <a:p>
            <a:r>
              <a:rPr lang="en-US" dirty="0" smtClean="0"/>
              <a:t>Disgruntled angel investors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83</TotalTime>
  <Words>133</Words>
  <Application>Microsoft Office PowerPoint</Application>
  <PresentationFormat>On-screen Show (4:3)</PresentationFormat>
  <Paragraphs>29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Breeze</vt:lpstr>
      <vt:lpstr>You’ve been hacked, now what? by  Wild Wild West</vt:lpstr>
      <vt:lpstr>Who Are We?</vt:lpstr>
      <vt:lpstr>And Then…</vt:lpstr>
      <vt:lpstr>Legal Recourse?</vt:lpstr>
      <vt:lpstr>Tech Issues?</vt:lpstr>
      <vt:lpstr>Business Impact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You’ve been hacked, now what?</dc:title>
  <dc:creator>jmulia</dc:creator>
  <cp:lastModifiedBy>Bob Frazer</cp:lastModifiedBy>
  <cp:revision>14</cp:revision>
  <dcterms:created xsi:type="dcterms:W3CDTF">2010-10-27T00:36:20Z</dcterms:created>
  <dcterms:modified xsi:type="dcterms:W3CDTF">2010-10-30T15:40:54Z</dcterms:modified>
</cp:coreProperties>
</file>