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CE9D32-A1F2-4917-9BAC-E0E6ED38F9FA}" type="datetimeFigureOut">
              <a:rPr lang="zh-CN" altLang="en-US" smtClean="0"/>
              <a:pPr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1950A71-2FC9-4A95-956C-CA26D7E4782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57318"/>
            <a:ext cx="8915400" cy="13436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Automatic and Precise Client-Side Protection against CSRF Attacks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Redirecting Search Engines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374813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右箭头 9"/>
          <p:cNvSpPr/>
          <p:nvPr/>
        </p:nvSpPr>
        <p:spPr>
          <a:xfrm>
            <a:off x="3995936" y="2780928"/>
            <a:ext cx="14401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399584" y="2132856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http://www.google.com.hk/url?sa=t&amp;rct=j&amp;q=books&amp;source=web&amp;cd=3&amp;ved=0CFAQFjAC&amp;url=http%3A%2F%2Fwww.bookdepository.co.uk%2F&amp;ei=Y_2RT7LLApKQ8wSn8bDvAw&amp;usg=AFQjCNF8hAxvKCjeraYiftw74cony0jTkQ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 rot="5400000">
            <a:off x="6480212" y="5121188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355976" y="278092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GET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5157192"/>
            <a:ext cx="96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Redirect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220072" y="5877272"/>
            <a:ext cx="3362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http://www.bookdepository.com/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08304" y="5157192"/>
            <a:ext cx="78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[Trust]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URL </a:t>
            </a:r>
            <a:r>
              <a:rPr lang="en-US" altLang="zh-CN" dirty="0" err="1" smtClean="0"/>
              <a:t>shorteners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87624" y="3645024"/>
            <a:ext cx="21750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/>
              <a:t>http://bit.ly/IFLzqI</a:t>
            </a:r>
            <a:endParaRPr lang="zh-CN" altLang="en-US" sz="2000" b="1" dirty="0"/>
          </a:p>
        </p:txBody>
      </p:sp>
      <p:sp>
        <p:nvSpPr>
          <p:cNvPr id="5" name="矩形 4"/>
          <p:cNvSpPr/>
          <p:nvPr/>
        </p:nvSpPr>
        <p:spPr>
          <a:xfrm>
            <a:off x="899592" y="207304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http://www.malicious.com/2012/04/20/world/meast/bahrain-f1-explainer/index.html?hpt=wo_c2</a:t>
            </a:r>
            <a:endParaRPr lang="zh-CN" altLang="en-US" sz="2000" b="1" dirty="0"/>
          </a:p>
        </p:txBody>
      </p:sp>
      <p:sp>
        <p:nvSpPr>
          <p:cNvPr id="7" name="矩形 6"/>
          <p:cNvSpPr/>
          <p:nvPr/>
        </p:nvSpPr>
        <p:spPr>
          <a:xfrm>
            <a:off x="2267744" y="2852936"/>
            <a:ext cx="1850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https://bitly.com/</a:t>
            </a:r>
            <a:endParaRPr lang="zh-CN" altLang="en-US" dirty="0"/>
          </a:p>
        </p:txBody>
      </p:sp>
      <p:sp>
        <p:nvSpPr>
          <p:cNvPr id="8" name="下箭头 7"/>
          <p:cNvSpPr/>
          <p:nvPr/>
        </p:nvSpPr>
        <p:spPr>
          <a:xfrm>
            <a:off x="1907704" y="4149080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>
            <a:off x="1907704" y="2852936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11760" y="4283804"/>
            <a:ext cx="963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Redirect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043608" y="501317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http://www.malicious.com/2012/04/20/world/meast/bahrain-f1-explainer/index.html?hpt=wo_c2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Background / Example</a:t>
            </a:r>
          </a:p>
          <a:p>
            <a:r>
              <a:rPr lang="en-US" altLang="zh-CN" dirty="0" smtClean="0"/>
              <a:t>Problem of Current Countermeasures</a:t>
            </a:r>
          </a:p>
          <a:p>
            <a:r>
              <a:rPr lang="en-US" altLang="zh-CN" dirty="0" smtClean="0"/>
              <a:t>Main Ideas</a:t>
            </a:r>
          </a:p>
          <a:p>
            <a:r>
              <a:rPr lang="en-US" altLang="zh-CN" dirty="0" smtClean="0"/>
              <a:t>Evaluation the Assumption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CSRF: Cross Site Request Forgery</a:t>
            </a:r>
          </a:p>
          <a:p>
            <a:r>
              <a:rPr lang="en-US" altLang="zh-CN" dirty="0" smtClean="0"/>
              <a:t>Two domains A and B. Content of origin B initiate requests to origin A, and the browser will treat these requests as being part of the ongoing session with A.</a:t>
            </a:r>
          </a:p>
          <a:p>
            <a:r>
              <a:rPr lang="en-US" altLang="zh-CN" dirty="0" smtClean="0"/>
              <a:t>The problem is: if the session with A is authenticated session, B can initiate privileges requests to A, without the user being involved.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59" y="2038641"/>
            <a:ext cx="44845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995936" y="2924944"/>
            <a:ext cx="51480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POST /auth/390/NewUserStep2.ashx HTTP/1.1</a:t>
            </a:r>
          </a:p>
          <a:p>
            <a:r>
              <a:rPr lang="en-US" altLang="zh-CN" sz="1600" dirty="0"/>
              <a:t>Host: mdsec.net</a:t>
            </a:r>
          </a:p>
          <a:p>
            <a:r>
              <a:rPr lang="en-US" altLang="zh-CN" sz="1600" dirty="0"/>
              <a:t>Cookie:</a:t>
            </a:r>
          </a:p>
          <a:p>
            <a:r>
              <a:rPr lang="en-US" altLang="zh-CN" sz="1600" dirty="0" err="1"/>
              <a:t>SessionId</a:t>
            </a:r>
            <a:r>
              <a:rPr lang="en-US" altLang="zh-CN" sz="1600" dirty="0"/>
              <a:t>=8299BE6B260193DA076383A2385B07B9</a:t>
            </a:r>
          </a:p>
          <a:p>
            <a:r>
              <a:rPr lang="en-US" altLang="zh-CN" sz="1600" dirty="0"/>
              <a:t>Content-Type: application/x-www-form-</a:t>
            </a:r>
            <a:r>
              <a:rPr lang="en-US" altLang="zh-CN" sz="1600" dirty="0" err="1"/>
              <a:t>urlencoded</a:t>
            </a:r>
            <a:endParaRPr lang="en-US" altLang="zh-CN" sz="1600" dirty="0"/>
          </a:p>
          <a:p>
            <a:r>
              <a:rPr lang="en-US" altLang="zh-CN" sz="1600" dirty="0"/>
              <a:t>Content-Length: 83</a:t>
            </a:r>
          </a:p>
          <a:p>
            <a:r>
              <a:rPr lang="en-US" altLang="zh-CN" sz="1600" dirty="0" err="1"/>
              <a:t>realname</a:t>
            </a:r>
            <a:r>
              <a:rPr lang="en-US" altLang="zh-CN" sz="1600" dirty="0"/>
              <a:t>=</a:t>
            </a:r>
            <a:r>
              <a:rPr lang="en-US" altLang="zh-CN" sz="1600" dirty="0" err="1"/>
              <a:t>daf&amp;username</a:t>
            </a:r>
            <a:r>
              <a:rPr lang="en-US" altLang="zh-CN" sz="1600" dirty="0"/>
              <a:t>=</a:t>
            </a:r>
            <a:r>
              <a:rPr lang="en-US" altLang="zh-CN" sz="1600" dirty="0" err="1"/>
              <a:t>daf</a:t>
            </a:r>
            <a:r>
              <a:rPr lang="en-US" altLang="zh-CN" sz="1600" dirty="0"/>
              <a:t>&amp;</a:t>
            </a:r>
          </a:p>
          <a:p>
            <a:r>
              <a:rPr lang="en-US" altLang="zh-CN" sz="1600" dirty="0" err="1"/>
              <a:t>userrole</a:t>
            </a:r>
            <a:r>
              <a:rPr lang="en-US" altLang="zh-CN" sz="1600" dirty="0"/>
              <a:t>=</a:t>
            </a:r>
            <a:r>
              <a:rPr lang="en-US" altLang="zh-CN" sz="1600" dirty="0" err="1"/>
              <a:t>admin&amp;password</a:t>
            </a:r>
            <a:r>
              <a:rPr lang="en-US" altLang="zh-CN" sz="1600" dirty="0"/>
              <a:t>=letmein1&amp;</a:t>
            </a:r>
          </a:p>
          <a:p>
            <a:r>
              <a:rPr lang="en-US" altLang="zh-CN" sz="1600" dirty="0" err="1"/>
              <a:t>confirmpassword</a:t>
            </a:r>
            <a:r>
              <a:rPr lang="en-US" altLang="zh-CN" sz="1600" dirty="0"/>
              <a:t>=letmein1</a:t>
            </a:r>
            <a:endParaRPr lang="zh-CN" altLang="en-US" sz="1600" dirty="0"/>
          </a:p>
        </p:txBody>
      </p:sp>
      <p:sp>
        <p:nvSpPr>
          <p:cNvPr id="4" name="矩形 3"/>
          <p:cNvSpPr/>
          <p:nvPr/>
        </p:nvSpPr>
        <p:spPr>
          <a:xfrm>
            <a:off x="4392488" y="2564319"/>
            <a:ext cx="4572000" cy="36009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aseline="30000" dirty="0"/>
              <a:t>&lt;html&gt;</a:t>
            </a:r>
          </a:p>
          <a:p>
            <a:r>
              <a:rPr lang="en-US" altLang="zh-CN" baseline="30000" dirty="0" smtClean="0"/>
              <a:t>  &lt;body&gt;</a:t>
            </a:r>
          </a:p>
          <a:p>
            <a:r>
              <a:rPr lang="en-US" altLang="zh-CN" baseline="30000" dirty="0" smtClean="0"/>
              <a:t>  &lt;form action=”https://</a:t>
            </a:r>
            <a:r>
              <a:rPr lang="en-US" altLang="zh-CN" baseline="30000" dirty="0" err="1" smtClean="0"/>
              <a:t>mdsec.net</a:t>
            </a:r>
            <a:r>
              <a:rPr lang="en-US" altLang="zh-CN" baseline="30000" dirty="0" smtClean="0"/>
              <a:t>/</a:t>
            </a:r>
            <a:r>
              <a:rPr lang="en-US" altLang="zh-CN" baseline="30000" dirty="0" err="1" smtClean="0"/>
              <a:t>auth</a:t>
            </a:r>
            <a:r>
              <a:rPr lang="en-US" altLang="zh-CN" baseline="30000" dirty="0" smtClean="0"/>
              <a:t>/390/NewUserStep2.ashx”</a:t>
            </a:r>
          </a:p>
          <a:p>
            <a:r>
              <a:rPr lang="en-US" altLang="zh-CN" baseline="30000" dirty="0" smtClean="0"/>
              <a:t>  method=”POST”&gt;Chapter 13 Attacking Users: Other Techniques 505</a:t>
            </a:r>
          </a:p>
          <a:p>
            <a:r>
              <a:rPr lang="en-US" altLang="zh-CN" baseline="30000" dirty="0" smtClean="0"/>
              <a:t>&lt;input type=”hidden” name=”</a:t>
            </a:r>
            <a:r>
              <a:rPr lang="en-US" altLang="zh-CN" baseline="30000" dirty="0" err="1" smtClean="0"/>
              <a:t>realname</a:t>
            </a:r>
            <a:r>
              <a:rPr lang="en-US" altLang="zh-CN" baseline="30000" dirty="0" smtClean="0"/>
              <a:t>” value=”</a:t>
            </a:r>
            <a:r>
              <a:rPr lang="en-US" altLang="zh-CN" baseline="30000" dirty="0" err="1" smtClean="0"/>
              <a:t>daf</a:t>
            </a:r>
            <a:r>
              <a:rPr lang="en-US" altLang="zh-CN" baseline="30000" dirty="0" smtClean="0"/>
              <a:t>”&gt;</a:t>
            </a:r>
          </a:p>
          <a:p>
            <a:r>
              <a:rPr lang="en-US" altLang="zh-CN" baseline="30000" dirty="0" smtClean="0"/>
              <a:t>  &lt;input type=”hidden” name=”username” value=”</a:t>
            </a:r>
            <a:r>
              <a:rPr lang="en-US" altLang="zh-CN" baseline="30000" dirty="0" err="1" smtClean="0"/>
              <a:t>daf</a:t>
            </a:r>
            <a:r>
              <a:rPr lang="en-US" altLang="zh-CN" baseline="30000" dirty="0" smtClean="0"/>
              <a:t>”&gt;</a:t>
            </a:r>
          </a:p>
          <a:p>
            <a:r>
              <a:rPr lang="en-US" altLang="zh-CN" baseline="30000" dirty="0" smtClean="0"/>
              <a:t>  &lt;input type=”hidden” name=”</a:t>
            </a:r>
            <a:r>
              <a:rPr lang="en-US" altLang="zh-CN" baseline="30000" dirty="0" err="1" smtClean="0"/>
              <a:t>userrole</a:t>
            </a:r>
            <a:r>
              <a:rPr lang="en-US" altLang="zh-CN" baseline="30000" dirty="0" smtClean="0"/>
              <a:t>” value=”admin”&gt;</a:t>
            </a:r>
          </a:p>
          <a:p>
            <a:r>
              <a:rPr lang="en-US" altLang="zh-CN" baseline="30000" dirty="0" smtClean="0"/>
              <a:t>  &lt;input type=”hidden” name=”password” value=”letmein1”&gt;</a:t>
            </a:r>
          </a:p>
          <a:p>
            <a:r>
              <a:rPr lang="en-US" altLang="zh-CN" baseline="30000" dirty="0" smtClean="0"/>
              <a:t>  &lt;input type=”hidden” name=”</a:t>
            </a:r>
            <a:r>
              <a:rPr lang="en-US" altLang="zh-CN" baseline="30000" dirty="0" err="1" smtClean="0"/>
              <a:t>confirmpassword</a:t>
            </a:r>
            <a:r>
              <a:rPr lang="en-US" altLang="zh-CN" baseline="30000" dirty="0" smtClean="0"/>
              <a:t>” value=”letmein1”&gt;</a:t>
            </a:r>
          </a:p>
          <a:p>
            <a:r>
              <a:rPr lang="en-US" altLang="zh-CN" baseline="30000" dirty="0" smtClean="0"/>
              <a:t>  &lt;/form&gt;</a:t>
            </a:r>
          </a:p>
          <a:p>
            <a:r>
              <a:rPr lang="en-US" altLang="zh-CN" baseline="30000" dirty="0" smtClean="0"/>
              <a:t>  &lt;script&gt;</a:t>
            </a:r>
          </a:p>
          <a:p>
            <a:r>
              <a:rPr lang="en-US" altLang="zh-CN" baseline="30000" dirty="0" smtClean="0"/>
              <a:t>  </a:t>
            </a:r>
            <a:r>
              <a:rPr lang="en-US" altLang="zh-CN" baseline="30000" dirty="0" err="1" smtClean="0"/>
              <a:t>document.forms</a:t>
            </a:r>
            <a:r>
              <a:rPr lang="en-US" altLang="zh-CN" baseline="30000" dirty="0" smtClean="0"/>
              <a:t>[0].submit();</a:t>
            </a:r>
          </a:p>
          <a:p>
            <a:r>
              <a:rPr lang="en-US" altLang="zh-CN" baseline="30000" dirty="0" smtClean="0"/>
              <a:t>  &lt;/script&gt;</a:t>
            </a:r>
          </a:p>
          <a:p>
            <a:r>
              <a:rPr lang="en-US" altLang="zh-CN" baseline="30000" dirty="0" smtClean="0"/>
              <a:t>  &lt;/body&gt;</a:t>
            </a:r>
          </a:p>
          <a:p>
            <a:r>
              <a:rPr lang="en-US" altLang="zh-CN" baseline="30000" dirty="0" smtClean="0"/>
              <a:t>  &lt;/html&gt;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Problem of Current Countermeasures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Server-Side:</a:t>
            </a:r>
          </a:p>
          <a:p>
            <a:pPr lvl="1"/>
            <a:r>
              <a:rPr kumimoji="1" lang="en-US" altLang="zh-CN" dirty="0" smtClean="0"/>
              <a:t>Require server-side modifications on source code level and it may take a very long time.</a:t>
            </a:r>
          </a:p>
          <a:p>
            <a:r>
              <a:rPr kumimoji="1" lang="en-US" altLang="zh-CN" dirty="0" smtClean="0"/>
              <a:t>Client-Side:</a:t>
            </a:r>
          </a:p>
          <a:p>
            <a:pPr lvl="1"/>
            <a:r>
              <a:rPr kumimoji="1" lang="en-US" altLang="zh-CN" dirty="0" smtClean="0"/>
              <a:t>Too strict</a:t>
            </a:r>
          </a:p>
          <a:p>
            <a:r>
              <a:rPr kumimoji="1" lang="en-US" altLang="zh-CN" dirty="0"/>
              <a:t>Server</a:t>
            </a:r>
            <a:r>
              <a:rPr kumimoji="1" lang="en-US" altLang="zh-CN" dirty="0" smtClean="0"/>
              <a:t>-Proxy:</a:t>
            </a:r>
          </a:p>
          <a:p>
            <a:pPr lvl="1"/>
            <a:r>
              <a:rPr kumimoji="1" lang="en-US" altLang="zh-CN" dirty="0" smtClean="0"/>
              <a:t>Have not published </a:t>
            </a:r>
            <a:endParaRPr kumimoji="1" lang="en-US" altLang="zh-CN" dirty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150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Except </a:t>
            </a:r>
            <a:r>
              <a:rPr lang="en-US" altLang="zh-CN" b="1" dirty="0" smtClean="0"/>
              <a:t>expected</a:t>
            </a:r>
            <a:r>
              <a:rPr lang="en-US" altLang="zh-CN" dirty="0" smtClean="0"/>
              <a:t> request, client-side state is stripped from all cross-origin requests.</a:t>
            </a:r>
          </a:p>
          <a:p>
            <a:r>
              <a:rPr lang="en-US" altLang="zh-CN" dirty="0" smtClean="0"/>
              <a:t>Expected Request: A cross-origin request from A to B is </a:t>
            </a:r>
            <a:r>
              <a:rPr lang="en-US" altLang="zh-CN" b="1" dirty="0" smtClean="0"/>
              <a:t>expected</a:t>
            </a:r>
            <a:r>
              <a:rPr lang="en-US" altLang="zh-CN" dirty="0" smtClean="0"/>
              <a:t> if B previously </a:t>
            </a:r>
            <a:r>
              <a:rPr lang="en-US" altLang="zh-CN" b="1" dirty="0" smtClean="0"/>
              <a:t>delegated</a:t>
            </a:r>
            <a:r>
              <a:rPr lang="en-US" altLang="zh-CN" dirty="0" smtClean="0"/>
              <a:t> to A.</a:t>
            </a:r>
          </a:p>
          <a:p>
            <a:r>
              <a:rPr lang="en-US" altLang="zh-CN" dirty="0" smtClean="0"/>
              <a:t>B </a:t>
            </a:r>
            <a:r>
              <a:rPr lang="en-US" altLang="zh-CN" b="1" dirty="0" smtClean="0"/>
              <a:t>delegates</a:t>
            </a:r>
            <a:r>
              <a:rPr lang="en-US" altLang="zh-CN" dirty="0" smtClean="0"/>
              <a:t> to A if </a:t>
            </a:r>
          </a:p>
          <a:p>
            <a:pPr lvl="1"/>
            <a:r>
              <a:rPr lang="en-US" altLang="zh-CN" dirty="0" smtClean="0"/>
              <a:t>B  issues a POST request, or</a:t>
            </a:r>
          </a:p>
          <a:p>
            <a:pPr lvl="1"/>
            <a:r>
              <a:rPr lang="en-US" altLang="zh-CN" dirty="0" smtClean="0"/>
              <a:t>B redirects to A with parameters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443711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Conclusion: When origin A trying to send request to origin B, client-side state is stripped, Unless, B </a:t>
            </a:r>
            <a:r>
              <a:rPr lang="en-US" altLang="zh-CN" b="1" dirty="0" smtClean="0"/>
              <a:t>trust </a:t>
            </a:r>
            <a:r>
              <a:rPr lang="en-US" altLang="zh-CN" dirty="0" smtClean="0"/>
              <a:t>A</a:t>
            </a:r>
            <a:r>
              <a:rPr lang="en-US" altLang="zh-CN" b="1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Main Idea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US" altLang="zh-CN" sz="2000" dirty="0" smtClean="0"/>
              <a:t>Two reasons:</a:t>
            </a:r>
          </a:p>
          <a:p>
            <a:pPr lvl="1"/>
            <a:r>
              <a:rPr lang="en-US" altLang="zh-CN" sz="2000" dirty="0" smtClean="0"/>
              <a:t>Non-malicious collaboration scenarios </a:t>
            </a:r>
          </a:p>
          <a:p>
            <a:pPr lvl="1">
              <a:buNone/>
            </a:pPr>
            <a:r>
              <a:rPr lang="en-US" altLang="zh-CN" sz="2000" dirty="0" smtClean="0"/>
              <a:t>follow this pattern.</a:t>
            </a:r>
          </a:p>
          <a:p>
            <a:pPr lvl="1"/>
            <a:r>
              <a:rPr lang="en-US" altLang="zh-CN" sz="2000" dirty="0" smtClean="0"/>
              <a:t>It is hard for attacker to bypass the </a:t>
            </a:r>
          </a:p>
          <a:p>
            <a:pPr lvl="1">
              <a:buNone/>
            </a:pPr>
            <a:r>
              <a:rPr lang="en-US" altLang="zh-CN" sz="2000" dirty="0" smtClean="0"/>
              <a:t>countermeasure.  </a:t>
            </a:r>
          </a:p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76872"/>
            <a:ext cx="32385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96952"/>
            <a:ext cx="32099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Filtering Algorithm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65341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内容占位符 3" descr="Screen Shot 2012-04-21 at 下午11.40.16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3804" r="-33804"/>
          <a:stretch>
            <a:fillRect/>
          </a:stretch>
        </p:blipFill>
        <p:spPr>
          <a:xfrm>
            <a:off x="4724449" y="908720"/>
            <a:ext cx="5464175" cy="2635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Evaluating the Trusted-Delegation Assumption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Assumption:  An origin won’t be attacked by a “</a:t>
            </a:r>
            <a:r>
              <a:rPr lang="en-US" altLang="zh-CN" b="1" dirty="0" smtClean="0"/>
              <a:t>trusted</a:t>
            </a:r>
            <a:r>
              <a:rPr lang="en-US" altLang="zh-CN" dirty="0" smtClean="0"/>
              <a:t>” origin.</a:t>
            </a:r>
          </a:p>
          <a:p>
            <a:pPr lvl="1"/>
            <a:r>
              <a:rPr lang="en-US" altLang="zh-CN" dirty="0" smtClean="0"/>
              <a:t>Origin A </a:t>
            </a:r>
            <a:r>
              <a:rPr lang="en-US" altLang="zh-CN" b="1" dirty="0" smtClean="0"/>
              <a:t>trust</a:t>
            </a:r>
            <a:r>
              <a:rPr lang="en-US" altLang="zh-CN" dirty="0" smtClean="0"/>
              <a:t> origin B only if A post message to B or A redirect to B with parameters.</a:t>
            </a:r>
          </a:p>
          <a:p>
            <a:r>
              <a:rPr lang="en-US" altLang="zh-CN" dirty="0" smtClean="0"/>
              <a:t>10 out of 23 hundred origins are left unprotected by the countermeasure.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76872"/>
            <a:ext cx="7488832" cy="39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醒目.thmx</Template>
  <TotalTime>2927</TotalTime>
  <Words>453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Automatic and Precise Client-Side Protection against CSRF Attacks</vt:lpstr>
      <vt:lpstr>Road Map</vt:lpstr>
      <vt:lpstr>Background</vt:lpstr>
      <vt:lpstr>Example</vt:lpstr>
      <vt:lpstr>Problem of Current Countermeasures</vt:lpstr>
      <vt:lpstr>Main Idea</vt:lpstr>
      <vt:lpstr>Main Idea</vt:lpstr>
      <vt:lpstr>Filtering Algorithm</vt:lpstr>
      <vt:lpstr>Evaluating the Trusted-Delegation Assumption</vt:lpstr>
      <vt:lpstr>Redirecting Search Engines</vt:lpstr>
      <vt:lpstr>URL shorteners</vt:lpstr>
      <vt:lpstr>Questions</vt:lpstr>
    </vt:vector>
  </TitlesOfParts>
  <Company>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and Precise Client-Side Protection against CSRF Attacks</dc:title>
  <dc:creator>Pan Xiang</dc:creator>
  <cp:lastModifiedBy>Yan Chen</cp:lastModifiedBy>
  <cp:revision>69</cp:revision>
  <dcterms:created xsi:type="dcterms:W3CDTF">2012-04-20T00:05:17Z</dcterms:created>
  <dcterms:modified xsi:type="dcterms:W3CDTF">2012-04-23T18:40:24Z</dcterms:modified>
</cp:coreProperties>
</file>