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6" r:id="rId6"/>
    <p:sldId id="267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9F929B-398E-4FCF-9E85-2B33A94583BD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51768F-4DAF-41DB-974D-418ECC3F8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A Framework for Fine Grained Origins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Vaibhav</a:t>
            </a:r>
            <a:r>
              <a:rPr lang="en-US" sz="3600" dirty="0" smtClean="0"/>
              <a:t> </a:t>
            </a:r>
            <a:r>
              <a:rPr lang="en-US" sz="3600" dirty="0" err="1" smtClean="0"/>
              <a:t>Rastogi</a:t>
            </a:r>
            <a:r>
              <a:rPr lang="en-US" sz="3600" dirty="0" smtClean="0"/>
              <a:t> </a:t>
            </a:r>
            <a:r>
              <a:rPr lang="en-US" sz="3600" dirty="0" smtClean="0"/>
              <a:t> and  Yi </a:t>
            </a:r>
            <a:r>
              <a:rPr lang="en-US" sz="3600" dirty="0" smtClean="0"/>
              <a:t>Yang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Origins: Current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Key Infrastructure</a:t>
            </a:r>
          </a:p>
          <a:p>
            <a:pPr lvl="1"/>
            <a:r>
              <a:rPr lang="en-US" dirty="0" smtClean="0"/>
              <a:t>Similar to SSL</a:t>
            </a:r>
          </a:p>
          <a:p>
            <a:r>
              <a:rPr lang="en-US" dirty="0" smtClean="0"/>
              <a:t>MAC(</a:t>
            </a:r>
            <a:r>
              <a:rPr lang="en-US" dirty="0" err="1" smtClean="0"/>
              <a:t>resource|originID</a:t>
            </a:r>
            <a:r>
              <a:rPr lang="en-US" dirty="0" smtClean="0"/>
              <a:t>) specifies the actual origin</a:t>
            </a:r>
          </a:p>
          <a:p>
            <a:r>
              <a:rPr lang="en-US" dirty="0" smtClean="0"/>
              <a:t>Heavy weight</a:t>
            </a:r>
          </a:p>
          <a:p>
            <a:pPr lvl="1"/>
            <a:r>
              <a:rPr lang="en-US" dirty="0" smtClean="0"/>
              <a:t>Requires every website to use SSL type PKI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good string representation of a resource?</a:t>
            </a:r>
          </a:p>
          <a:p>
            <a:r>
              <a:rPr lang="en-US" dirty="0" smtClean="0"/>
              <a:t>Do policy files themselves need to be secured?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2.0 – rich applications</a:t>
            </a:r>
          </a:p>
          <a:p>
            <a:r>
              <a:rPr lang="en-US" dirty="0" smtClean="0"/>
              <a:t>A website hosts content it may not be responsible for</a:t>
            </a:r>
          </a:p>
          <a:p>
            <a:pPr lvl="1"/>
            <a:r>
              <a:rPr lang="en-US" dirty="0" smtClean="0"/>
              <a:t>Third party gadgets</a:t>
            </a:r>
          </a:p>
          <a:p>
            <a:pPr lvl="1"/>
            <a:r>
              <a:rPr lang="en-US" dirty="0" smtClean="0"/>
              <a:t>Third party libraries</a:t>
            </a:r>
          </a:p>
          <a:p>
            <a:r>
              <a:rPr lang="en-US" dirty="0" smtClean="0"/>
              <a:t>2 websites want to enable sharing of a script</a:t>
            </a:r>
          </a:p>
          <a:p>
            <a:pPr lvl="1"/>
            <a:r>
              <a:rPr lang="en-US" dirty="0" smtClean="0"/>
              <a:t>Allow a script hosted on one site access other scripts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SOP is outdated</a:t>
            </a:r>
          </a:p>
          <a:p>
            <a:pPr lvl="1"/>
            <a:r>
              <a:rPr lang="en-US" dirty="0" smtClean="0"/>
              <a:t>Netscape introduced this policy when most content on the Internet was static</a:t>
            </a:r>
          </a:p>
          <a:p>
            <a:pPr lvl="1"/>
            <a:r>
              <a:rPr lang="en-US" dirty="0" smtClean="0"/>
              <a:t>Differences amongst different resources leads to vulnerabilities</a:t>
            </a:r>
          </a:p>
          <a:p>
            <a:r>
              <a:rPr lang="en-US" dirty="0" smtClean="0"/>
              <a:t>Design a new framework to capture finer grained origins and sharing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mechanism for sharing should</a:t>
            </a:r>
          </a:p>
          <a:p>
            <a:pPr lvl="1"/>
            <a:r>
              <a:rPr lang="en-US" dirty="0" smtClean="0"/>
              <a:t>Same for all resources</a:t>
            </a:r>
          </a:p>
          <a:p>
            <a:pPr lvl="1"/>
            <a:r>
              <a:rPr lang="en-US" dirty="0" smtClean="0"/>
              <a:t>Extensible to new resources</a:t>
            </a:r>
          </a:p>
          <a:p>
            <a:r>
              <a:rPr lang="en-US" dirty="0" smtClean="0"/>
              <a:t>Current consideration of resources</a:t>
            </a:r>
          </a:p>
          <a:p>
            <a:pPr lvl="1"/>
            <a:r>
              <a:rPr lang="en-US" dirty="0" smtClean="0"/>
              <a:t>DOM objects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Network access – AJAX</a:t>
            </a:r>
          </a:p>
          <a:p>
            <a:pPr lvl="1"/>
            <a:r>
              <a:rPr lang="en-US" dirty="0" smtClean="0"/>
              <a:t>JavaScript functionality</a:t>
            </a:r>
          </a:p>
          <a:p>
            <a:pPr lvl="1"/>
            <a:r>
              <a:rPr lang="en-US" dirty="0" smtClean="0"/>
              <a:t>Others such as display, clipboard, history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Origins depicted by</a:t>
            </a:r>
          </a:p>
          <a:p>
            <a:pPr lvl="1"/>
            <a:r>
              <a:rPr lang="en-US" dirty="0" smtClean="0"/>
              <a:t>&lt;proto, domain, port, </a:t>
            </a:r>
            <a:r>
              <a:rPr lang="en-US" dirty="0" err="1" smtClean="0"/>
              <a:t>originID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Allow origins to be specified at arbitrary levels of granularity</a:t>
            </a:r>
          </a:p>
          <a:p>
            <a:pPr lvl="1"/>
            <a:r>
              <a:rPr lang="en-US" dirty="0" smtClean="0"/>
              <a:t>In HTML, </a:t>
            </a:r>
            <a:r>
              <a:rPr lang="en-US" dirty="0" err="1" smtClean="0"/>
              <a:t>originID</a:t>
            </a:r>
            <a:r>
              <a:rPr lang="en-US" dirty="0" smtClean="0"/>
              <a:t> may be included as attributes</a:t>
            </a:r>
          </a:p>
          <a:p>
            <a:pPr lvl="1">
              <a:buNone/>
            </a:pPr>
            <a:r>
              <a:rPr lang="en-US" dirty="0" smtClean="0"/>
              <a:t>&lt;div </a:t>
            </a:r>
            <a:r>
              <a:rPr lang="en-US" dirty="0" err="1" smtClean="0"/>
              <a:t>originID</a:t>
            </a:r>
            <a:r>
              <a:rPr lang="en-US" dirty="0" smtClean="0"/>
              <a:t>=“…”&gt;…&lt;/div&gt;</a:t>
            </a:r>
          </a:p>
          <a:p>
            <a:r>
              <a:rPr lang="en-US" dirty="0" smtClean="0"/>
              <a:t>With each origin is a policy file associated with a server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 origins are specified the default is the prevalent  Same Origin Policy</a:t>
            </a:r>
          </a:p>
          <a:p>
            <a:pPr lvl="1"/>
            <a:r>
              <a:rPr lang="en-US" dirty="0" smtClean="0"/>
              <a:t>Current websites do not break</a:t>
            </a:r>
          </a:p>
          <a:p>
            <a:r>
              <a:rPr lang="en-US" dirty="0" smtClean="0"/>
              <a:t>An origin is inherited from the parent if no origin </a:t>
            </a:r>
            <a:r>
              <a:rPr lang="en-US" smtClean="0"/>
              <a:t>is specified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side resources</a:t>
            </a:r>
          </a:p>
          <a:p>
            <a:pPr lvl="1"/>
            <a:r>
              <a:rPr lang="en-US" dirty="0" smtClean="0"/>
              <a:t>HTML, CSS, JavaScript</a:t>
            </a:r>
          </a:p>
          <a:p>
            <a:pPr lvl="1"/>
            <a:r>
              <a:rPr lang="en-US" dirty="0" smtClean="0"/>
              <a:t>Server supplies the </a:t>
            </a:r>
            <a:r>
              <a:rPr lang="en-US" dirty="0" err="1" smtClean="0"/>
              <a:t>originIDs</a:t>
            </a:r>
            <a:r>
              <a:rPr lang="en-US" dirty="0" smtClean="0"/>
              <a:t> and policies</a:t>
            </a:r>
          </a:p>
          <a:p>
            <a:r>
              <a:rPr lang="en-US" dirty="0" smtClean="0"/>
              <a:t>Generated resources</a:t>
            </a:r>
          </a:p>
          <a:p>
            <a:pPr lvl="1"/>
            <a:r>
              <a:rPr lang="en-US" dirty="0" smtClean="0"/>
              <a:t>DOM and JS objects</a:t>
            </a:r>
          </a:p>
          <a:p>
            <a:pPr lvl="1"/>
            <a:r>
              <a:rPr lang="en-US" dirty="0" smtClean="0"/>
              <a:t>AJAX</a:t>
            </a:r>
          </a:p>
          <a:p>
            <a:pPr lvl="1"/>
            <a:r>
              <a:rPr lang="en-US" dirty="0" smtClean="0"/>
              <a:t>Origins normally inherited from server side resources</a:t>
            </a:r>
          </a:p>
          <a:p>
            <a:pPr lvl="2"/>
            <a:r>
              <a:rPr lang="en-US" dirty="0" smtClean="0"/>
              <a:t>More finer grained policies may still be specified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Finer grained origins</a:t>
            </a:r>
          </a:p>
          <a:p>
            <a:r>
              <a:rPr lang="en-US" dirty="0" smtClean="0"/>
              <a:t>No XSS</a:t>
            </a:r>
          </a:p>
          <a:p>
            <a:pPr lvl="1"/>
            <a:r>
              <a:rPr lang="en-US" dirty="0" smtClean="0"/>
              <a:t>The default policies of not associating any origin with a script makes XSS impossible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Tamper proof</a:t>
            </a:r>
          </a:p>
          <a:p>
            <a:r>
              <a:rPr lang="en-US" dirty="0" smtClean="0"/>
              <a:t>Non forgeable</a:t>
            </a:r>
          </a:p>
          <a:p>
            <a:pPr lvl="1"/>
            <a:r>
              <a:rPr lang="en-US" dirty="0" smtClean="0"/>
              <a:t>Attacker should not be able to change or add origins</a:t>
            </a:r>
          </a:p>
          <a:p>
            <a:r>
              <a:rPr lang="en-US" dirty="0" smtClean="0"/>
              <a:t>Non repudiation</a:t>
            </a:r>
          </a:p>
          <a:p>
            <a:pPr lvl="1"/>
            <a:r>
              <a:rPr lang="en-US" dirty="0" smtClean="0"/>
              <a:t>Host cannot repudiate setting up of origins</a:t>
            </a:r>
          </a:p>
          <a:p>
            <a:pPr lvl="1"/>
            <a:r>
              <a:rPr lang="en-US" dirty="0" smtClean="0"/>
              <a:t>May not be required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</TotalTime>
  <Words>335</Words>
  <Application>Microsoft Office PowerPoint</Application>
  <PresentationFormat>全屏显示(4:3)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Module</vt:lpstr>
      <vt:lpstr>A Framework for Fine Grained Origins</vt:lpstr>
      <vt:lpstr>Motivation</vt:lpstr>
      <vt:lpstr>Objective </vt:lpstr>
      <vt:lpstr>Objective</vt:lpstr>
      <vt:lpstr>Approach</vt:lpstr>
      <vt:lpstr>Approach</vt:lpstr>
      <vt:lpstr>Resource types</vt:lpstr>
      <vt:lpstr>Advantages</vt:lpstr>
      <vt:lpstr>Securing Origins</vt:lpstr>
      <vt:lpstr>Securing Origins: Current Idea</vt:lpstr>
      <vt:lpstr>Questions</vt:lpstr>
    </vt:vector>
  </TitlesOfParts>
  <Company>Northwestern Universsity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Vaibhav; Yi Yang</dc:creator>
  <cp:lastModifiedBy>idealist</cp:lastModifiedBy>
  <cp:revision>17</cp:revision>
  <dcterms:created xsi:type="dcterms:W3CDTF">2010-05-01T20:16:20Z</dcterms:created>
  <dcterms:modified xsi:type="dcterms:W3CDTF">2010-05-02T07:53:21Z</dcterms:modified>
</cp:coreProperties>
</file>