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87A4"/>
    <a:srgbClr val="4A74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1"/>
    <p:restoredTop sz="61247" autoAdjust="0"/>
  </p:normalViewPr>
  <p:slideViewPr>
    <p:cSldViewPr snapToGrid="0">
      <p:cViewPr varScale="1">
        <p:scale>
          <a:sx n="76" d="100"/>
          <a:sy n="76" d="100"/>
        </p:scale>
        <p:origin x="992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3740</TotalTime>
  <Words>3487</Words>
  <Application>Microsoft Macintosh PowerPoint</Application>
  <PresentationFormat>宽屏</PresentationFormat>
  <Paragraphs>599</Paragraphs>
  <Slides>30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1" baseType="lpstr">
      <vt:lpstr>Times New Roman</vt:lpstr>
      <vt:lpstr>等线</vt:lpstr>
      <vt:lpstr>Cambria Math</vt:lpstr>
      <vt:lpstr>Eras Medium ITC</vt:lpstr>
      <vt:lpstr>Arial</vt:lpstr>
      <vt:lpstr>Wingdings</vt:lpstr>
      <vt:lpstr>等线 Light</vt:lpstr>
      <vt:lpstr>Consolas</vt:lpstr>
      <vt:lpstr>Eras Demi ITC</vt:lpstr>
      <vt:lpstr>Cambria</vt:lpstr>
      <vt:lpstr>Office 主题​​</vt:lpstr>
      <vt:lpstr>Thinking inside the Box:  Differential Fault Localization for SDN Control Plane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Back up pages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 Xing</dc:creator>
  <cp:lastModifiedBy>Xing Li</cp:lastModifiedBy>
  <cp:revision>205</cp:revision>
  <dcterms:created xsi:type="dcterms:W3CDTF">2019-04-03T06:15:00Z</dcterms:created>
  <dcterms:modified xsi:type="dcterms:W3CDTF">2019-04-09T03:54:35Z</dcterms:modified>
</cp:coreProperties>
</file>